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1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388" r:id="rId17"/>
    <p:sldId id="389" r:id="rId18"/>
    <p:sldId id="390" r:id="rId19"/>
    <p:sldId id="391" r:id="rId20"/>
    <p:sldId id="392" r:id="rId21"/>
    <p:sldId id="393" r:id="rId22"/>
    <p:sldId id="394" r:id="rId23"/>
    <p:sldId id="396" r:id="rId24"/>
    <p:sldId id="395" r:id="rId25"/>
    <p:sldId id="273" r:id="rId26"/>
    <p:sldId id="360" r:id="rId27"/>
    <p:sldId id="386" r:id="rId28"/>
    <p:sldId id="361" r:id="rId29"/>
    <p:sldId id="344" r:id="rId30"/>
    <p:sldId id="345" r:id="rId31"/>
    <p:sldId id="346" r:id="rId32"/>
    <p:sldId id="347" r:id="rId33"/>
    <p:sldId id="348" r:id="rId34"/>
    <p:sldId id="349" r:id="rId35"/>
    <p:sldId id="350" r:id="rId36"/>
    <p:sldId id="333" r:id="rId37"/>
    <p:sldId id="334" r:id="rId38"/>
    <p:sldId id="335" r:id="rId39"/>
    <p:sldId id="336" r:id="rId40"/>
    <p:sldId id="337" r:id="rId41"/>
    <p:sldId id="352" r:id="rId42"/>
    <p:sldId id="338" r:id="rId43"/>
    <p:sldId id="326" r:id="rId44"/>
    <p:sldId id="327" r:id="rId45"/>
    <p:sldId id="328" r:id="rId46"/>
    <p:sldId id="329" r:id="rId47"/>
    <p:sldId id="330" r:id="rId48"/>
    <p:sldId id="331" r:id="rId49"/>
    <p:sldId id="332" r:id="rId50"/>
    <p:sldId id="351" r:id="rId51"/>
    <p:sldId id="353" r:id="rId52"/>
    <p:sldId id="354" r:id="rId53"/>
    <p:sldId id="355" r:id="rId54"/>
    <p:sldId id="357" r:id="rId55"/>
    <p:sldId id="358" r:id="rId56"/>
    <p:sldId id="339" r:id="rId57"/>
    <p:sldId id="340" r:id="rId58"/>
    <p:sldId id="341" r:id="rId59"/>
    <p:sldId id="387" r:id="rId60"/>
    <p:sldId id="342" r:id="rId61"/>
    <p:sldId id="343" r:id="rId62"/>
    <p:sldId id="368" r:id="rId63"/>
    <p:sldId id="369" r:id="rId64"/>
    <p:sldId id="370" r:id="rId65"/>
    <p:sldId id="371" r:id="rId66"/>
    <p:sldId id="372" r:id="rId67"/>
    <p:sldId id="365" r:id="rId68"/>
    <p:sldId id="381" r:id="rId69"/>
    <p:sldId id="366" r:id="rId70"/>
    <p:sldId id="373" r:id="rId71"/>
    <p:sldId id="374" r:id="rId72"/>
    <p:sldId id="382" r:id="rId73"/>
    <p:sldId id="375" r:id="rId74"/>
    <p:sldId id="376" r:id="rId75"/>
    <p:sldId id="377" r:id="rId76"/>
    <p:sldId id="383" r:id="rId77"/>
    <p:sldId id="378" r:id="rId78"/>
    <p:sldId id="379" r:id="rId79"/>
    <p:sldId id="380" r:id="rId80"/>
    <p:sldId id="384" r:id="rId81"/>
    <p:sldId id="385" r:id="rId82"/>
    <p:sldId id="367" r:id="rId83"/>
    <p:sldId id="363" r:id="rId84"/>
    <p:sldId id="359" r:id="rId85"/>
    <p:sldId id="307" r:id="rId86"/>
    <p:sldId id="308" r:id="rId87"/>
    <p:sldId id="309" r:id="rId88"/>
    <p:sldId id="364"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7132" autoAdjust="0"/>
    <p:restoredTop sz="94660"/>
  </p:normalViewPr>
  <p:slideViewPr>
    <p:cSldViewPr snapToGrid="0">
      <p:cViewPr varScale="1">
        <p:scale>
          <a:sx n="66" d="100"/>
          <a:sy n="66" d="100"/>
        </p:scale>
        <p:origin x="-726" y="-102"/>
      </p:cViewPr>
      <p:guideLst>
        <p:guide orient="horz" pos="2160"/>
        <p:guide pos="3840"/>
      </p:guideLst>
    </p:cSldViewPr>
  </p:slideViewPr>
  <p:notesTextViewPr>
    <p:cViewPr>
      <p:scale>
        <a:sx n="1" d="1"/>
        <a:sy n="1" d="1"/>
      </p:scale>
      <p:origin x="0" y="0"/>
    </p:cViewPr>
  </p:notesTextViewPr>
  <p:sorterViewPr>
    <p:cViewPr>
      <p:scale>
        <a:sx n="100" d="100"/>
        <a:sy n="100" d="100"/>
      </p:scale>
      <p:origin x="0" y="-31812"/>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78BAF7-F811-4412-808C-EF087BEAE8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44D117E9-65B0-42F2-953E-DCBEABD3EF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305647D6-8766-4F3E-A614-6FE0EFF5244B}"/>
              </a:ext>
            </a:extLst>
          </p:cNvPr>
          <p:cNvSpPr>
            <a:spLocks noGrp="1"/>
          </p:cNvSpPr>
          <p:nvPr>
            <p:ph type="dt" sz="half" idx="10"/>
          </p:nvPr>
        </p:nvSpPr>
        <p:spPr/>
        <p:txBody>
          <a:bodyPr/>
          <a:lstStyle/>
          <a:p>
            <a:fld id="{93D2E852-94CF-403B-A1A2-14A2403FD07D}" type="datetimeFigureOut">
              <a:rPr lang="en-IN" smtClean="0"/>
              <a:pPr/>
              <a:t>22-04-2022</a:t>
            </a:fld>
            <a:endParaRPr lang="en-IN"/>
          </a:p>
        </p:txBody>
      </p:sp>
      <p:sp>
        <p:nvSpPr>
          <p:cNvPr id="5" name="Footer Placeholder 4">
            <a:extLst>
              <a:ext uri="{FF2B5EF4-FFF2-40B4-BE49-F238E27FC236}">
                <a16:creationId xmlns:a16="http://schemas.microsoft.com/office/drawing/2014/main" xmlns="" id="{73B8250F-7331-4098-8554-314DCE9862C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BD00E42A-321A-47DF-B771-5A8558C65773}"/>
              </a:ext>
            </a:extLst>
          </p:cNvPr>
          <p:cNvSpPr>
            <a:spLocks noGrp="1"/>
          </p:cNvSpPr>
          <p:nvPr>
            <p:ph type="sldNum" sz="quarter" idx="12"/>
          </p:nvPr>
        </p:nvSpPr>
        <p:spPr/>
        <p:txBody>
          <a:body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3136951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375CD31-2DCB-4967-9BAB-2284FCC33DB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23D7034B-3DBA-480F-9DE6-EA8E4BACA32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63D0EF3-DFE5-4C3B-922A-8BEC58B9AEFA}"/>
              </a:ext>
            </a:extLst>
          </p:cNvPr>
          <p:cNvSpPr>
            <a:spLocks noGrp="1"/>
          </p:cNvSpPr>
          <p:nvPr>
            <p:ph type="dt" sz="half" idx="10"/>
          </p:nvPr>
        </p:nvSpPr>
        <p:spPr/>
        <p:txBody>
          <a:bodyPr/>
          <a:lstStyle/>
          <a:p>
            <a:fld id="{93D2E852-94CF-403B-A1A2-14A2403FD07D}" type="datetimeFigureOut">
              <a:rPr lang="en-IN" smtClean="0"/>
              <a:pPr/>
              <a:t>22-04-2022</a:t>
            </a:fld>
            <a:endParaRPr lang="en-IN"/>
          </a:p>
        </p:txBody>
      </p:sp>
      <p:sp>
        <p:nvSpPr>
          <p:cNvPr id="5" name="Footer Placeholder 4">
            <a:extLst>
              <a:ext uri="{FF2B5EF4-FFF2-40B4-BE49-F238E27FC236}">
                <a16:creationId xmlns:a16="http://schemas.microsoft.com/office/drawing/2014/main" xmlns="" id="{1098E8B5-1BF1-42DA-9F49-2FBC043F9C0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2340D8FB-33C5-4302-86CA-DA031947067A}"/>
              </a:ext>
            </a:extLst>
          </p:cNvPr>
          <p:cNvSpPr>
            <a:spLocks noGrp="1"/>
          </p:cNvSpPr>
          <p:nvPr>
            <p:ph type="sldNum" sz="quarter" idx="12"/>
          </p:nvPr>
        </p:nvSpPr>
        <p:spPr/>
        <p:txBody>
          <a:body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25148249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8A193BCE-C583-4586-8550-1AD35124791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4E92938B-92AA-438B-94D5-C27C269B26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474AD58-D384-4D7F-8322-61568907ADF6}"/>
              </a:ext>
            </a:extLst>
          </p:cNvPr>
          <p:cNvSpPr>
            <a:spLocks noGrp="1"/>
          </p:cNvSpPr>
          <p:nvPr>
            <p:ph type="dt" sz="half" idx="10"/>
          </p:nvPr>
        </p:nvSpPr>
        <p:spPr/>
        <p:txBody>
          <a:bodyPr/>
          <a:lstStyle/>
          <a:p>
            <a:fld id="{93D2E852-94CF-403B-A1A2-14A2403FD07D}" type="datetimeFigureOut">
              <a:rPr lang="en-IN" smtClean="0"/>
              <a:pPr/>
              <a:t>22-04-2022</a:t>
            </a:fld>
            <a:endParaRPr lang="en-IN"/>
          </a:p>
        </p:txBody>
      </p:sp>
      <p:sp>
        <p:nvSpPr>
          <p:cNvPr id="5" name="Footer Placeholder 4">
            <a:extLst>
              <a:ext uri="{FF2B5EF4-FFF2-40B4-BE49-F238E27FC236}">
                <a16:creationId xmlns:a16="http://schemas.microsoft.com/office/drawing/2014/main" xmlns="" id="{0E90AEF2-B1E2-42E3-8184-479D5CF41EA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F37164B-EC3A-4F99-8815-6C5F9363AD19}"/>
              </a:ext>
            </a:extLst>
          </p:cNvPr>
          <p:cNvSpPr>
            <a:spLocks noGrp="1"/>
          </p:cNvSpPr>
          <p:nvPr>
            <p:ph type="sldNum" sz="quarter" idx="12"/>
          </p:nvPr>
        </p:nvSpPr>
        <p:spPr/>
        <p:txBody>
          <a:body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162176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3E0A1D4-A287-4F3B-96A7-127EB7808B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DBAE9DD3-3CB3-4C92-9153-55C54F15C7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54D6E71F-E4B0-46A5-BE95-7DF8E47F08BA}"/>
              </a:ext>
            </a:extLst>
          </p:cNvPr>
          <p:cNvSpPr>
            <a:spLocks noGrp="1"/>
          </p:cNvSpPr>
          <p:nvPr>
            <p:ph type="dt" sz="half" idx="10"/>
          </p:nvPr>
        </p:nvSpPr>
        <p:spPr/>
        <p:txBody>
          <a:bodyPr/>
          <a:lstStyle/>
          <a:p>
            <a:fld id="{93D2E852-94CF-403B-A1A2-14A2403FD07D}" type="datetimeFigureOut">
              <a:rPr lang="en-IN" smtClean="0"/>
              <a:pPr/>
              <a:t>22-04-2022</a:t>
            </a:fld>
            <a:endParaRPr lang="en-IN"/>
          </a:p>
        </p:txBody>
      </p:sp>
      <p:sp>
        <p:nvSpPr>
          <p:cNvPr id="5" name="Footer Placeholder 4">
            <a:extLst>
              <a:ext uri="{FF2B5EF4-FFF2-40B4-BE49-F238E27FC236}">
                <a16:creationId xmlns:a16="http://schemas.microsoft.com/office/drawing/2014/main" xmlns="" id="{C7ECF088-69B3-450C-8C31-4A10EE0426F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F011868-B4C1-44F8-99BD-55363C90A9FE}"/>
              </a:ext>
            </a:extLst>
          </p:cNvPr>
          <p:cNvSpPr>
            <a:spLocks noGrp="1"/>
          </p:cNvSpPr>
          <p:nvPr>
            <p:ph type="sldNum" sz="quarter" idx="12"/>
          </p:nvPr>
        </p:nvSpPr>
        <p:spPr/>
        <p:txBody>
          <a:body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6534889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A0181A-8607-43F4-9364-E866362D44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31937FE5-88AE-4777-8615-18B6660FB3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2BFFE79D-B841-4591-9922-7B87E31B68BA}"/>
              </a:ext>
            </a:extLst>
          </p:cNvPr>
          <p:cNvSpPr>
            <a:spLocks noGrp="1"/>
          </p:cNvSpPr>
          <p:nvPr>
            <p:ph type="dt" sz="half" idx="10"/>
          </p:nvPr>
        </p:nvSpPr>
        <p:spPr/>
        <p:txBody>
          <a:bodyPr/>
          <a:lstStyle/>
          <a:p>
            <a:fld id="{93D2E852-94CF-403B-A1A2-14A2403FD07D}" type="datetimeFigureOut">
              <a:rPr lang="en-IN" smtClean="0"/>
              <a:pPr/>
              <a:t>22-04-2022</a:t>
            </a:fld>
            <a:endParaRPr lang="en-IN"/>
          </a:p>
        </p:txBody>
      </p:sp>
      <p:sp>
        <p:nvSpPr>
          <p:cNvPr id="5" name="Footer Placeholder 4">
            <a:extLst>
              <a:ext uri="{FF2B5EF4-FFF2-40B4-BE49-F238E27FC236}">
                <a16:creationId xmlns:a16="http://schemas.microsoft.com/office/drawing/2014/main" xmlns="" id="{7C60503E-8E01-4618-B34F-06827B4E3EA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61782B38-9E9C-4C93-B0F2-A626D31A581D}"/>
              </a:ext>
            </a:extLst>
          </p:cNvPr>
          <p:cNvSpPr>
            <a:spLocks noGrp="1"/>
          </p:cNvSpPr>
          <p:nvPr>
            <p:ph type="sldNum" sz="quarter" idx="12"/>
          </p:nvPr>
        </p:nvSpPr>
        <p:spPr/>
        <p:txBody>
          <a:body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32675038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D39FC8-5A9C-4C21-8294-5AD18F10966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2C74938E-FE74-4080-8282-FF946D780D3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9FE0B939-197E-4D90-92EA-1D6FD77E55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4208FEE8-8770-4472-A83A-7C69B70AAEE8}"/>
              </a:ext>
            </a:extLst>
          </p:cNvPr>
          <p:cNvSpPr>
            <a:spLocks noGrp="1"/>
          </p:cNvSpPr>
          <p:nvPr>
            <p:ph type="dt" sz="half" idx="10"/>
          </p:nvPr>
        </p:nvSpPr>
        <p:spPr/>
        <p:txBody>
          <a:bodyPr/>
          <a:lstStyle/>
          <a:p>
            <a:fld id="{93D2E852-94CF-403B-A1A2-14A2403FD07D}" type="datetimeFigureOut">
              <a:rPr lang="en-IN" smtClean="0"/>
              <a:pPr/>
              <a:t>22-04-2022</a:t>
            </a:fld>
            <a:endParaRPr lang="en-IN"/>
          </a:p>
        </p:txBody>
      </p:sp>
      <p:sp>
        <p:nvSpPr>
          <p:cNvPr id="6" name="Footer Placeholder 5">
            <a:extLst>
              <a:ext uri="{FF2B5EF4-FFF2-40B4-BE49-F238E27FC236}">
                <a16:creationId xmlns:a16="http://schemas.microsoft.com/office/drawing/2014/main" xmlns="" id="{6C1C769A-649E-44D2-8D7F-B32C965A7A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6742C8D-47A1-46D6-848F-D7E30A3B0D4B}"/>
              </a:ext>
            </a:extLst>
          </p:cNvPr>
          <p:cNvSpPr>
            <a:spLocks noGrp="1"/>
          </p:cNvSpPr>
          <p:nvPr>
            <p:ph type="sldNum" sz="quarter" idx="12"/>
          </p:nvPr>
        </p:nvSpPr>
        <p:spPr/>
        <p:txBody>
          <a:body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11248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875F3E-BA90-44B6-AF41-8BAF09D5432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B5468C6D-7BD1-4BB9-8FD0-FA99F2985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BDB74DEE-2ACB-4779-9EF0-536F709003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C9E4EE82-275F-4A9C-977B-20A8430EFB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1436851-1BE3-462C-942D-818C5C4577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548DE59B-1B00-4A22-93A8-4D210786DE57}"/>
              </a:ext>
            </a:extLst>
          </p:cNvPr>
          <p:cNvSpPr>
            <a:spLocks noGrp="1"/>
          </p:cNvSpPr>
          <p:nvPr>
            <p:ph type="dt" sz="half" idx="10"/>
          </p:nvPr>
        </p:nvSpPr>
        <p:spPr/>
        <p:txBody>
          <a:bodyPr/>
          <a:lstStyle/>
          <a:p>
            <a:fld id="{93D2E852-94CF-403B-A1A2-14A2403FD07D}" type="datetimeFigureOut">
              <a:rPr lang="en-IN" smtClean="0"/>
              <a:pPr/>
              <a:t>22-04-2022</a:t>
            </a:fld>
            <a:endParaRPr lang="en-IN"/>
          </a:p>
        </p:txBody>
      </p:sp>
      <p:sp>
        <p:nvSpPr>
          <p:cNvPr id="8" name="Footer Placeholder 7">
            <a:extLst>
              <a:ext uri="{FF2B5EF4-FFF2-40B4-BE49-F238E27FC236}">
                <a16:creationId xmlns:a16="http://schemas.microsoft.com/office/drawing/2014/main" xmlns="" id="{98611DB4-EE40-4803-A946-1E9BD287E96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69E05372-91B3-4E2B-BED2-0F9A3B282F2C}"/>
              </a:ext>
            </a:extLst>
          </p:cNvPr>
          <p:cNvSpPr>
            <a:spLocks noGrp="1"/>
          </p:cNvSpPr>
          <p:nvPr>
            <p:ph type="sldNum" sz="quarter" idx="12"/>
          </p:nvPr>
        </p:nvSpPr>
        <p:spPr/>
        <p:txBody>
          <a:body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3647888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7E92ABB-44F5-4333-9D95-10B896E6F31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61E34513-F87D-48B0-B7A0-40C59992CE2D}"/>
              </a:ext>
            </a:extLst>
          </p:cNvPr>
          <p:cNvSpPr>
            <a:spLocks noGrp="1"/>
          </p:cNvSpPr>
          <p:nvPr>
            <p:ph type="dt" sz="half" idx="10"/>
          </p:nvPr>
        </p:nvSpPr>
        <p:spPr/>
        <p:txBody>
          <a:bodyPr/>
          <a:lstStyle/>
          <a:p>
            <a:fld id="{93D2E852-94CF-403B-A1A2-14A2403FD07D}" type="datetimeFigureOut">
              <a:rPr lang="en-IN" smtClean="0"/>
              <a:pPr/>
              <a:t>22-04-2022</a:t>
            </a:fld>
            <a:endParaRPr lang="en-IN"/>
          </a:p>
        </p:txBody>
      </p:sp>
      <p:sp>
        <p:nvSpPr>
          <p:cNvPr id="4" name="Footer Placeholder 3">
            <a:extLst>
              <a:ext uri="{FF2B5EF4-FFF2-40B4-BE49-F238E27FC236}">
                <a16:creationId xmlns:a16="http://schemas.microsoft.com/office/drawing/2014/main" xmlns="" id="{2108AEC4-D086-4200-A321-C36EAD1419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BC650953-E7CE-45C2-B457-03E19974EE3A}"/>
              </a:ext>
            </a:extLst>
          </p:cNvPr>
          <p:cNvSpPr>
            <a:spLocks noGrp="1"/>
          </p:cNvSpPr>
          <p:nvPr>
            <p:ph type="sldNum" sz="quarter" idx="12"/>
          </p:nvPr>
        </p:nvSpPr>
        <p:spPr/>
        <p:txBody>
          <a:body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1199833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D1029DF-7400-425D-B57A-4E4C4B512F36}"/>
              </a:ext>
            </a:extLst>
          </p:cNvPr>
          <p:cNvSpPr>
            <a:spLocks noGrp="1"/>
          </p:cNvSpPr>
          <p:nvPr>
            <p:ph type="dt" sz="half" idx="10"/>
          </p:nvPr>
        </p:nvSpPr>
        <p:spPr/>
        <p:txBody>
          <a:bodyPr/>
          <a:lstStyle/>
          <a:p>
            <a:fld id="{93D2E852-94CF-403B-A1A2-14A2403FD07D}" type="datetimeFigureOut">
              <a:rPr lang="en-IN" smtClean="0"/>
              <a:pPr/>
              <a:t>22-04-2022</a:t>
            </a:fld>
            <a:endParaRPr lang="en-IN"/>
          </a:p>
        </p:txBody>
      </p:sp>
      <p:sp>
        <p:nvSpPr>
          <p:cNvPr id="3" name="Footer Placeholder 2">
            <a:extLst>
              <a:ext uri="{FF2B5EF4-FFF2-40B4-BE49-F238E27FC236}">
                <a16:creationId xmlns:a16="http://schemas.microsoft.com/office/drawing/2014/main" xmlns="" id="{5DDF961A-3FA4-40D7-ADE7-A6589BE30B4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AF2613FF-2437-442E-AF52-9EA21376121B}"/>
              </a:ext>
            </a:extLst>
          </p:cNvPr>
          <p:cNvSpPr>
            <a:spLocks noGrp="1"/>
          </p:cNvSpPr>
          <p:nvPr>
            <p:ph type="sldNum" sz="quarter" idx="12"/>
          </p:nvPr>
        </p:nvSpPr>
        <p:spPr/>
        <p:txBody>
          <a:body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111344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3AF287-2500-4F71-8AE4-182B2B21E1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F9D4053-377E-436D-974E-3AF96DA013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9FEF6518-874C-4557-B09A-78E43B975B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0C532BC-2B12-4198-B81F-BE673FF57E79}"/>
              </a:ext>
            </a:extLst>
          </p:cNvPr>
          <p:cNvSpPr>
            <a:spLocks noGrp="1"/>
          </p:cNvSpPr>
          <p:nvPr>
            <p:ph type="dt" sz="half" idx="10"/>
          </p:nvPr>
        </p:nvSpPr>
        <p:spPr/>
        <p:txBody>
          <a:bodyPr/>
          <a:lstStyle/>
          <a:p>
            <a:fld id="{93D2E852-94CF-403B-A1A2-14A2403FD07D}" type="datetimeFigureOut">
              <a:rPr lang="en-IN" smtClean="0"/>
              <a:pPr/>
              <a:t>22-04-2022</a:t>
            </a:fld>
            <a:endParaRPr lang="en-IN"/>
          </a:p>
        </p:txBody>
      </p:sp>
      <p:sp>
        <p:nvSpPr>
          <p:cNvPr id="6" name="Footer Placeholder 5">
            <a:extLst>
              <a:ext uri="{FF2B5EF4-FFF2-40B4-BE49-F238E27FC236}">
                <a16:creationId xmlns:a16="http://schemas.microsoft.com/office/drawing/2014/main" xmlns="" id="{C567E57C-B6D4-4C3B-921E-39FB48A160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4B6B9626-8CD7-42EF-809E-F772EA0B79B4}"/>
              </a:ext>
            </a:extLst>
          </p:cNvPr>
          <p:cNvSpPr>
            <a:spLocks noGrp="1"/>
          </p:cNvSpPr>
          <p:nvPr>
            <p:ph type="sldNum" sz="quarter" idx="12"/>
          </p:nvPr>
        </p:nvSpPr>
        <p:spPr/>
        <p:txBody>
          <a:body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4258554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C96417-929C-47B2-BB08-BD72788806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B51E0048-5A9A-4B74-9098-9E50020D56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14F6BE33-E4C9-44F6-AD20-0E02609E3B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753F0E7-4ED6-41E9-8F22-70EFC2102E70}"/>
              </a:ext>
            </a:extLst>
          </p:cNvPr>
          <p:cNvSpPr>
            <a:spLocks noGrp="1"/>
          </p:cNvSpPr>
          <p:nvPr>
            <p:ph type="dt" sz="half" idx="10"/>
          </p:nvPr>
        </p:nvSpPr>
        <p:spPr/>
        <p:txBody>
          <a:bodyPr/>
          <a:lstStyle/>
          <a:p>
            <a:fld id="{93D2E852-94CF-403B-A1A2-14A2403FD07D}" type="datetimeFigureOut">
              <a:rPr lang="en-IN" smtClean="0"/>
              <a:pPr/>
              <a:t>22-04-2022</a:t>
            </a:fld>
            <a:endParaRPr lang="en-IN"/>
          </a:p>
        </p:txBody>
      </p:sp>
      <p:sp>
        <p:nvSpPr>
          <p:cNvPr id="6" name="Footer Placeholder 5">
            <a:extLst>
              <a:ext uri="{FF2B5EF4-FFF2-40B4-BE49-F238E27FC236}">
                <a16:creationId xmlns:a16="http://schemas.microsoft.com/office/drawing/2014/main" xmlns="" id="{8FDF9A8A-0671-4458-85AC-0A26DBAF617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8FEE8F0E-A91A-4149-82AF-484A591340DA}"/>
              </a:ext>
            </a:extLst>
          </p:cNvPr>
          <p:cNvSpPr>
            <a:spLocks noGrp="1"/>
          </p:cNvSpPr>
          <p:nvPr>
            <p:ph type="sldNum" sz="quarter" idx="12"/>
          </p:nvPr>
        </p:nvSpPr>
        <p:spPr/>
        <p:txBody>
          <a:body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26978178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140A9B2-7A14-4E45-9005-02CB87C4D6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252BD98C-292E-495F-B14D-0177332347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1B8833D4-F62C-49A2-8561-3EB3058F3E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D2E852-94CF-403B-A1A2-14A2403FD07D}" type="datetimeFigureOut">
              <a:rPr lang="en-IN" smtClean="0"/>
              <a:pPr/>
              <a:t>22-04-2022</a:t>
            </a:fld>
            <a:endParaRPr lang="en-IN"/>
          </a:p>
        </p:txBody>
      </p:sp>
      <p:sp>
        <p:nvSpPr>
          <p:cNvPr id="5" name="Footer Placeholder 4">
            <a:extLst>
              <a:ext uri="{FF2B5EF4-FFF2-40B4-BE49-F238E27FC236}">
                <a16:creationId xmlns:a16="http://schemas.microsoft.com/office/drawing/2014/main" xmlns="" id="{A2EE15C4-4CB3-4EC6-A916-980771E2C0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64350A3B-6DD7-411D-9823-6659BBDFFA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13786B-61A5-44E6-AFC0-8C4E70B8B0A7}" type="slidenum">
              <a:rPr lang="en-IN" smtClean="0"/>
              <a:pPr/>
              <a:t>‹#›</a:t>
            </a:fld>
            <a:endParaRPr lang="en-IN"/>
          </a:p>
        </p:txBody>
      </p:sp>
    </p:spTree>
    <p:extLst>
      <p:ext uri="{BB962C8B-B14F-4D97-AF65-F5344CB8AC3E}">
        <p14:creationId xmlns:p14="http://schemas.microsoft.com/office/powerpoint/2010/main" xmlns="" val="9260613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xmlns="" id="{C4717DC0-7BEA-4578-85CA-BE048A86A53A}"/>
              </a:ext>
            </a:extLst>
          </p:cNvPr>
          <p:cNvSpPr>
            <a:spLocks noGrp="1"/>
          </p:cNvSpPr>
          <p:nvPr>
            <p:ph type="subTitle" idx="1"/>
          </p:nvPr>
        </p:nvSpPr>
        <p:spPr>
          <a:xfrm>
            <a:off x="1524000" y="3509963"/>
            <a:ext cx="9144000" cy="1655762"/>
          </a:xfrm>
        </p:spPr>
        <p:txBody>
          <a:bodyPr/>
          <a:lstStyle/>
          <a:p>
            <a:r>
              <a:rPr lang="en-IN" dirty="0"/>
              <a:t> </a:t>
            </a:r>
          </a:p>
        </p:txBody>
      </p:sp>
      <p:sp>
        <p:nvSpPr>
          <p:cNvPr id="4" name="Rectangle 3">
            <a:extLst>
              <a:ext uri="{FF2B5EF4-FFF2-40B4-BE49-F238E27FC236}">
                <a16:creationId xmlns:a16="http://schemas.microsoft.com/office/drawing/2014/main" xmlns="" id="{5DE7ADD8-363E-421E-9349-0776B4F529D6}"/>
              </a:ext>
            </a:extLst>
          </p:cNvPr>
          <p:cNvSpPr/>
          <p:nvPr/>
        </p:nvSpPr>
        <p:spPr>
          <a:xfrm>
            <a:off x="0" y="5981858"/>
            <a:ext cx="4005455" cy="830997"/>
          </a:xfrm>
          <a:prstGeom prst="rect">
            <a:avLst/>
          </a:prstGeom>
          <a:noFill/>
        </p:spPr>
        <p:txBody>
          <a:bodyPr wrap="none" lIns="91440" tIns="45720" rIns="91440" bIns="45720">
            <a:spAutoFit/>
          </a:bodyPr>
          <a:lstStyle/>
          <a:p>
            <a:r>
              <a:rPr lang="en-US" sz="2400" b="0" cap="none" spc="0" dirty="0">
                <a:ln w="0"/>
                <a:solidFill>
                  <a:schemeClr val="tx1"/>
                </a:solidFill>
                <a:effectLst>
                  <a:outerShdw blurRad="38100" dist="19050" dir="2700000" algn="tl" rotWithShape="0">
                    <a:schemeClr val="dk1">
                      <a:alpha val="40000"/>
                    </a:schemeClr>
                  </a:outerShdw>
                </a:effectLst>
              </a:rPr>
              <a:t>Guided By : Dr. Darshna Rajput</a:t>
            </a:r>
          </a:p>
          <a:p>
            <a:r>
              <a:rPr lang="en-US" sz="2400" dirty="0">
                <a:ln w="0"/>
                <a:effectLst>
                  <a:outerShdw blurRad="38100" dist="19050" dir="2700000" algn="tl" rotWithShape="0">
                    <a:schemeClr val="dk1">
                      <a:alpha val="40000"/>
                    </a:schemeClr>
                  </a:outerShdw>
                </a:effectLst>
              </a:rPr>
              <a:t>Group No : 21</a:t>
            </a:r>
            <a:endParaRPr lang="en-US" sz="2400" b="0" cap="none" spc="0" dirty="0">
              <a:ln w="0"/>
              <a:solidFill>
                <a:schemeClr val="tx1"/>
              </a:solidFill>
              <a:effectLst>
                <a:outerShdw blurRad="38100" dist="19050" dir="2700000" algn="tl" rotWithShape="0">
                  <a:schemeClr val="dk1">
                    <a:alpha val="40000"/>
                  </a:schemeClr>
                </a:outerShdw>
              </a:effectLst>
            </a:endParaRPr>
          </a:p>
        </p:txBody>
      </p:sp>
      <p:sp>
        <p:nvSpPr>
          <p:cNvPr id="5" name="Rectangle 4">
            <a:extLst>
              <a:ext uri="{FF2B5EF4-FFF2-40B4-BE49-F238E27FC236}">
                <a16:creationId xmlns:a16="http://schemas.microsoft.com/office/drawing/2014/main" xmlns="" id="{C7905166-F9DA-4505-887C-C8A2B42D635C}"/>
              </a:ext>
            </a:extLst>
          </p:cNvPr>
          <p:cNvSpPr/>
          <p:nvPr/>
        </p:nvSpPr>
        <p:spPr>
          <a:xfrm>
            <a:off x="5286007" y="5612526"/>
            <a:ext cx="6905993" cy="1200329"/>
          </a:xfrm>
          <a:prstGeom prst="rect">
            <a:avLst/>
          </a:prstGeom>
          <a:noFill/>
        </p:spPr>
        <p:txBody>
          <a:bodyPr wrap="none" lIns="91440" tIns="45720" rIns="91440" bIns="45720">
            <a:spAutoFit/>
          </a:bodyPr>
          <a:lstStyle/>
          <a:p>
            <a:r>
              <a:rPr lang="en-US" sz="2400" b="0" cap="none" spc="0" dirty="0">
                <a:ln w="0"/>
                <a:solidFill>
                  <a:schemeClr val="tx1"/>
                </a:solidFill>
                <a:effectLst>
                  <a:outerShdw blurRad="38100" dist="19050" dir="2700000" algn="tl" rotWithShape="0">
                    <a:schemeClr val="dk1">
                      <a:alpha val="40000"/>
                    </a:schemeClr>
                  </a:outerShdw>
                </a:effectLst>
              </a:rPr>
              <a:t>Presented By : Yashvi Modi                 SPID:2019026228</a:t>
            </a:r>
          </a:p>
          <a:p>
            <a:r>
              <a:rPr lang="en-US" sz="2400" b="0" cap="none" spc="0" dirty="0">
                <a:ln w="0"/>
                <a:solidFill>
                  <a:schemeClr val="tx1"/>
                </a:solidFill>
                <a:effectLst>
                  <a:outerShdw blurRad="38100" dist="19050" dir="2700000" algn="tl" rotWithShape="0">
                    <a:schemeClr val="dk1">
                      <a:alpha val="40000"/>
                    </a:schemeClr>
                  </a:outerShdw>
                </a:effectLst>
              </a:rPr>
              <a:t>                           Rampat Varma            SPID:2019026270</a:t>
            </a:r>
          </a:p>
          <a:p>
            <a:r>
              <a:rPr lang="en-US" sz="2400" dirty="0">
                <a:ln w="0"/>
                <a:effectLst>
                  <a:outerShdw blurRad="38100" dist="19050" dir="2700000" algn="tl" rotWithShape="0">
                    <a:schemeClr val="dk1">
                      <a:alpha val="40000"/>
                    </a:schemeClr>
                  </a:outerShdw>
                </a:effectLst>
              </a:rPr>
              <a:t>                           Mohammad Vohra     SPID:2019026271</a:t>
            </a:r>
            <a:endParaRPr lang="en-US" sz="2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xmlns="" val="2857802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3EE542-6DA2-47D6-84B3-DF00B960A38A}"/>
              </a:ext>
            </a:extLst>
          </p:cNvPr>
          <p:cNvSpPr>
            <a:spLocks noGrp="1"/>
          </p:cNvSpPr>
          <p:nvPr>
            <p:ph type="title"/>
          </p:nvPr>
        </p:nvSpPr>
        <p:spPr/>
        <p:txBody>
          <a:bodyPr/>
          <a:lstStyle/>
          <a:p>
            <a:pPr algn="ctr"/>
            <a:r>
              <a:rPr lang="en-IN" b="1" dirty="0"/>
              <a:t>CUSTOMER</a:t>
            </a:r>
          </a:p>
        </p:txBody>
      </p:sp>
      <p:sp>
        <p:nvSpPr>
          <p:cNvPr id="3" name="Content Placeholder 2">
            <a:extLst>
              <a:ext uri="{FF2B5EF4-FFF2-40B4-BE49-F238E27FC236}">
                <a16:creationId xmlns:a16="http://schemas.microsoft.com/office/drawing/2014/main" xmlns="" id="{4515CDA4-D1F2-440F-A6DD-5B8628C75C88}"/>
              </a:ext>
            </a:extLst>
          </p:cNvPr>
          <p:cNvSpPr>
            <a:spLocks noGrp="1"/>
          </p:cNvSpPr>
          <p:nvPr>
            <p:ph idx="1"/>
          </p:nvPr>
        </p:nvSpPr>
        <p:spPr>
          <a:xfrm>
            <a:off x="838200" y="1825624"/>
            <a:ext cx="10515600" cy="5032375"/>
          </a:xfrm>
        </p:spPr>
        <p:txBody>
          <a:bodyPr>
            <a:normAutofit fontScale="92500" lnSpcReduction="20000"/>
          </a:bodyPr>
          <a:lstStyle/>
          <a:p>
            <a:r>
              <a:rPr lang="en-US" sz="2400" b="1" dirty="0">
                <a:effectLst/>
                <a:latin typeface="Times New Roman" panose="02020603050405020304" pitchFamily="18" charset="0"/>
                <a:ea typeface="Times New Roman" panose="02020603050405020304" pitchFamily="18" charset="0"/>
              </a:rPr>
              <a:t>Registration</a:t>
            </a:r>
          </a:p>
          <a:p>
            <a:pPr marL="0" indent="0">
              <a:buNone/>
            </a:pPr>
            <a:r>
              <a:rPr lang="en-US" sz="2000" dirty="0">
                <a:effectLst/>
                <a:latin typeface="Times New Roman" panose="02020603050405020304" pitchFamily="18" charset="0"/>
                <a:ea typeface="Times New Roman" panose="02020603050405020304" pitchFamily="18" charset="0"/>
              </a:rPr>
              <a:t>Customer can registration in website.</a:t>
            </a:r>
            <a:endParaRPr lang="en-IN" sz="2000" dirty="0">
              <a:effectLst/>
              <a:latin typeface="Times New Roman" panose="02020603050405020304" pitchFamily="18" charset="0"/>
              <a:ea typeface="Times New Roman" panose="02020603050405020304" pitchFamily="18" charset="0"/>
            </a:endParaRPr>
          </a:p>
          <a:p>
            <a:r>
              <a:rPr lang="en-US" sz="2400" b="1" dirty="0">
                <a:effectLst/>
                <a:latin typeface="Times New Roman" panose="02020603050405020304" pitchFamily="18" charset="0"/>
                <a:ea typeface="Times New Roman" panose="02020603050405020304" pitchFamily="18" charset="0"/>
              </a:rPr>
              <a:t>Login</a:t>
            </a:r>
            <a:endParaRPr lang="en-US" sz="2400" b="1" dirty="0">
              <a:latin typeface="Times New Roman" panose="02020603050405020304" pitchFamily="18" charset="0"/>
              <a:ea typeface="Times New Roman" panose="02020603050405020304" pitchFamily="18" charset="0"/>
            </a:endParaRPr>
          </a:p>
          <a:p>
            <a:pPr marL="0" indent="0">
              <a:buNone/>
            </a:pPr>
            <a:r>
              <a:rPr lang="en-US" sz="2000" dirty="0">
                <a:effectLst/>
                <a:latin typeface="Times New Roman" panose="02020603050405020304" pitchFamily="18" charset="0"/>
                <a:ea typeface="Times New Roman" panose="02020603050405020304" pitchFamily="18" charset="0"/>
              </a:rPr>
              <a:t>Customer can login using registered email id and password.</a:t>
            </a:r>
            <a:endParaRPr lang="en-IN" sz="2000" dirty="0">
              <a:effectLst/>
              <a:latin typeface="Times New Roman" panose="02020603050405020304" pitchFamily="18" charset="0"/>
              <a:ea typeface="Times New Roman" panose="02020603050405020304" pitchFamily="18" charset="0"/>
            </a:endParaRPr>
          </a:p>
          <a:p>
            <a:r>
              <a:rPr lang="en-US" sz="2400" b="1" dirty="0">
                <a:effectLst/>
                <a:latin typeface="Times New Roman" panose="02020603050405020304" pitchFamily="18" charset="0"/>
                <a:ea typeface="Times New Roman" panose="02020603050405020304" pitchFamily="18" charset="0"/>
              </a:rPr>
              <a:t>View Packages</a:t>
            </a:r>
            <a:endParaRPr lang="en-IN" sz="2400" dirty="0">
              <a:effectLst/>
              <a:latin typeface="Times New Roman" panose="02020603050405020304" pitchFamily="18" charset="0"/>
              <a:ea typeface="Times New Roman" panose="02020603050405020304" pitchFamily="18" charset="0"/>
            </a:endParaRPr>
          </a:p>
          <a:p>
            <a:pPr marL="0" indent="0">
              <a:buNone/>
            </a:pPr>
            <a:r>
              <a:rPr lang="en-US" sz="2000" dirty="0">
                <a:effectLst/>
                <a:latin typeface="Times New Roman" panose="02020603050405020304" pitchFamily="18" charset="0"/>
                <a:ea typeface="Times New Roman" panose="02020603050405020304" pitchFamily="18" charset="0"/>
              </a:rPr>
              <a:t>Customer can view the packages.</a:t>
            </a:r>
            <a:endParaRPr lang="en-IN" sz="2000" dirty="0">
              <a:effectLst/>
              <a:latin typeface="Times New Roman" panose="02020603050405020304" pitchFamily="18" charset="0"/>
              <a:ea typeface="Times New Roman" panose="02020603050405020304" pitchFamily="18" charset="0"/>
            </a:endParaRPr>
          </a:p>
          <a:p>
            <a:r>
              <a:rPr lang="en-US" sz="2600" b="1" dirty="0">
                <a:effectLst/>
                <a:latin typeface="Times New Roman" panose="02020603050405020304" pitchFamily="18" charset="0"/>
                <a:ea typeface="Times New Roman" panose="02020603050405020304" pitchFamily="18" charset="0"/>
              </a:rPr>
              <a:t>Place Bookings</a:t>
            </a:r>
            <a:endParaRPr lang="en-IN" sz="2600" dirty="0">
              <a:effectLst/>
              <a:latin typeface="Times New Roman" panose="02020603050405020304" pitchFamily="18" charset="0"/>
              <a:ea typeface="Times New Roman" panose="02020603050405020304" pitchFamily="18" charset="0"/>
            </a:endParaRPr>
          </a:p>
          <a:p>
            <a:pPr marL="0" indent="0">
              <a:buNone/>
            </a:pPr>
            <a:r>
              <a:rPr lang="en-US" sz="2000" dirty="0">
                <a:effectLst/>
                <a:latin typeface="Times New Roman" panose="02020603050405020304" pitchFamily="18" charset="0"/>
                <a:ea typeface="Times New Roman" panose="02020603050405020304" pitchFamily="18" charset="0"/>
              </a:rPr>
              <a:t>Customer can book the Places.</a:t>
            </a:r>
          </a:p>
          <a:p>
            <a:pPr marL="0" indent="0"/>
            <a:r>
              <a:rPr lang="en-US" sz="2000" dirty="0">
                <a:effectLst/>
                <a:latin typeface="Times New Roman" panose="02020603050405020304" pitchFamily="18" charset="0"/>
                <a:ea typeface="Times New Roman" panose="02020603050405020304" pitchFamily="18" charset="0"/>
              </a:rPr>
              <a:t> </a:t>
            </a:r>
            <a:r>
              <a:rPr lang="en-US" sz="2600" b="1" dirty="0">
                <a:effectLst/>
                <a:latin typeface="Times New Roman" panose="02020603050405020304" pitchFamily="18" charset="0"/>
                <a:ea typeface="Times New Roman" panose="02020603050405020304" pitchFamily="18" charset="0"/>
              </a:rPr>
              <a:t>Booking E-Tickets.</a:t>
            </a:r>
          </a:p>
          <a:p>
            <a:pPr marL="0" indent="0">
              <a:buNone/>
            </a:pPr>
            <a:r>
              <a:rPr lang="en-IN" sz="1900" dirty="0">
                <a:effectLst/>
                <a:latin typeface="Times New Roman" panose="02020603050405020304" pitchFamily="18" charset="0"/>
                <a:ea typeface="Times New Roman" panose="02020603050405020304" pitchFamily="18" charset="0"/>
              </a:rPr>
              <a:t>Customer can book e-tickets online.</a:t>
            </a:r>
            <a:endParaRPr lang="en-IN" sz="2100" dirty="0">
              <a:effectLst/>
              <a:latin typeface="Times New Roman" panose="02020603050405020304" pitchFamily="18" charset="0"/>
              <a:ea typeface="Times New Roman" panose="02020603050405020304" pitchFamily="18" charset="0"/>
            </a:endParaRPr>
          </a:p>
          <a:p>
            <a:r>
              <a:rPr lang="en-IN" sz="2600" b="1" dirty="0">
                <a:effectLst/>
                <a:latin typeface="Times New Roman" panose="02020603050405020304" pitchFamily="18" charset="0"/>
                <a:ea typeface="Times New Roman" panose="02020603050405020304" pitchFamily="18" charset="0"/>
              </a:rPr>
              <a:t>Booking History </a:t>
            </a:r>
            <a:endParaRPr lang="en-IN" sz="2600" dirty="0">
              <a:effectLst/>
              <a:latin typeface="Times New Roman" panose="02020603050405020304" pitchFamily="18" charset="0"/>
              <a:ea typeface="Times New Roman" panose="02020603050405020304" pitchFamily="18" charset="0"/>
            </a:endParaRPr>
          </a:p>
          <a:p>
            <a:pPr marL="0" indent="0">
              <a:buNone/>
            </a:pPr>
            <a:r>
              <a:rPr lang="en-IN" sz="2000" dirty="0">
                <a:effectLst/>
                <a:latin typeface="Times New Roman" panose="02020603050405020304" pitchFamily="18" charset="0"/>
                <a:ea typeface="Times New Roman" panose="02020603050405020304" pitchFamily="18" charset="0"/>
              </a:rPr>
              <a:t>They can view the old booking in order history.</a:t>
            </a:r>
          </a:p>
          <a:p>
            <a:r>
              <a:rPr lang="en-IN" sz="2600" b="1" dirty="0">
                <a:effectLst/>
                <a:latin typeface="Times New Roman" panose="02020603050405020304" pitchFamily="18" charset="0"/>
                <a:ea typeface="Times New Roman" panose="02020603050405020304" pitchFamily="18" charset="0"/>
              </a:rPr>
              <a:t>Logout</a:t>
            </a:r>
            <a:endParaRPr lang="en-US" sz="1800" b="1" dirty="0">
              <a:effectLst/>
              <a:latin typeface="Times New Roman" panose="02020603050405020304" pitchFamily="18" charset="0"/>
              <a:ea typeface="Times New Roman" panose="02020603050405020304" pitchFamily="18" charset="0"/>
            </a:endParaRPr>
          </a:p>
          <a:p>
            <a:pPr marL="0" indent="0">
              <a:buNone/>
            </a:pPr>
            <a:r>
              <a:rPr lang="en-IN" sz="2000" dirty="0">
                <a:effectLst/>
                <a:latin typeface="Times New Roman" panose="02020603050405020304" pitchFamily="18" charset="0"/>
                <a:ea typeface="Times New Roman" panose="02020603050405020304" pitchFamily="18" charset="0"/>
              </a:rPr>
              <a:t>They can logout.</a:t>
            </a:r>
          </a:p>
          <a:p>
            <a:pPr marL="0" indent="0">
              <a:buNone/>
            </a:pPr>
            <a:endParaRPr lang="en-IN" sz="2000" dirty="0">
              <a:effectLst/>
              <a:latin typeface="Times New Roman" panose="02020603050405020304" pitchFamily="18" charset="0"/>
              <a:ea typeface="Times New Roman" panose="02020603050405020304" pitchFamily="18" charset="0"/>
            </a:endParaRPr>
          </a:p>
          <a:p>
            <a:pPr marL="0" indent="0">
              <a:buNone/>
            </a:pPr>
            <a:endParaRPr lang="en-IN" dirty="0"/>
          </a:p>
        </p:txBody>
      </p:sp>
    </p:spTree>
    <p:extLst>
      <p:ext uri="{BB962C8B-B14F-4D97-AF65-F5344CB8AC3E}">
        <p14:creationId xmlns:p14="http://schemas.microsoft.com/office/powerpoint/2010/main" xmlns="" val="5566650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BCB864-D015-4188-9B2C-6A6A37555800}"/>
              </a:ext>
            </a:extLst>
          </p:cNvPr>
          <p:cNvSpPr>
            <a:spLocks noGrp="1"/>
          </p:cNvSpPr>
          <p:nvPr>
            <p:ph type="title"/>
          </p:nvPr>
        </p:nvSpPr>
        <p:spPr>
          <a:xfrm>
            <a:off x="838200" y="-253854"/>
            <a:ext cx="10515600" cy="1325563"/>
          </a:xfrm>
        </p:spPr>
        <p:txBody>
          <a:bodyPr/>
          <a:lstStyle/>
          <a:p>
            <a:pPr algn="ctr"/>
            <a:r>
              <a:rPr lang="en-IN" b="1" dirty="0"/>
              <a:t>SYSTEM FLOW DIAGRAM</a:t>
            </a:r>
          </a:p>
        </p:txBody>
      </p:sp>
      <p:pic>
        <p:nvPicPr>
          <p:cNvPr id="4" name="Picture 3">
            <a:extLst>
              <a:ext uri="{FF2B5EF4-FFF2-40B4-BE49-F238E27FC236}">
                <a16:creationId xmlns:a16="http://schemas.microsoft.com/office/drawing/2014/main" xmlns="" id="{2E95FC06-1C96-465F-A525-E8476B7775F7}"/>
              </a:ext>
            </a:extLst>
          </p:cNvPr>
          <p:cNvPicPr>
            <a:picLocks noChangeAspect="1"/>
          </p:cNvPicPr>
          <p:nvPr/>
        </p:nvPicPr>
        <p:blipFill>
          <a:blip r:embed="rId2"/>
          <a:stretch>
            <a:fillRect/>
          </a:stretch>
        </p:blipFill>
        <p:spPr>
          <a:xfrm>
            <a:off x="0" y="773181"/>
            <a:ext cx="12192000" cy="5972176"/>
          </a:xfrm>
          <a:prstGeom prst="rect">
            <a:avLst/>
          </a:prstGeom>
        </p:spPr>
      </p:pic>
      <p:cxnSp>
        <p:nvCxnSpPr>
          <p:cNvPr id="8" name="Straight Arrow Connector 7">
            <a:extLst>
              <a:ext uri="{FF2B5EF4-FFF2-40B4-BE49-F238E27FC236}">
                <a16:creationId xmlns:a16="http://schemas.microsoft.com/office/drawing/2014/main" xmlns="" id="{F4F46F7F-72E4-47D5-882F-1A0376A4AB1E}"/>
              </a:ext>
            </a:extLst>
          </p:cNvPr>
          <p:cNvCxnSpPr>
            <a:cxnSpLocks/>
          </p:cNvCxnSpPr>
          <p:nvPr/>
        </p:nvCxnSpPr>
        <p:spPr>
          <a:xfrm>
            <a:off x="3697357" y="3829878"/>
            <a:ext cx="14974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BAB8FA96-78FE-455A-8B12-AE56A7A33B7E}"/>
              </a:ext>
            </a:extLst>
          </p:cNvPr>
          <p:cNvSpPr/>
          <p:nvPr/>
        </p:nvSpPr>
        <p:spPr>
          <a:xfrm>
            <a:off x="6427304" y="3429000"/>
            <a:ext cx="1060174" cy="9839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xmlns="" id="{11C8A28B-A69A-45B5-A97A-1B979C5CD8C5}"/>
              </a:ext>
            </a:extLst>
          </p:cNvPr>
          <p:cNvCxnSpPr>
            <a:cxnSpLocks/>
          </p:cNvCxnSpPr>
          <p:nvPr/>
        </p:nvCxnSpPr>
        <p:spPr>
          <a:xfrm flipH="1">
            <a:off x="6427304" y="3829878"/>
            <a:ext cx="1060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234140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1CA61E-BDF2-49F6-9C44-EF8D1DA4D00B}"/>
              </a:ext>
            </a:extLst>
          </p:cNvPr>
          <p:cNvSpPr>
            <a:spLocks noGrp="1"/>
          </p:cNvSpPr>
          <p:nvPr>
            <p:ph type="title"/>
          </p:nvPr>
        </p:nvSpPr>
        <p:spPr>
          <a:xfrm>
            <a:off x="838200" y="-310124"/>
            <a:ext cx="10515600" cy="1325563"/>
          </a:xfrm>
        </p:spPr>
        <p:txBody>
          <a:bodyPr/>
          <a:lstStyle/>
          <a:p>
            <a:pPr algn="ctr"/>
            <a:r>
              <a:rPr lang="en-IN" b="1" dirty="0"/>
              <a:t>ZERO LEVEL DFD</a:t>
            </a:r>
          </a:p>
        </p:txBody>
      </p:sp>
      <p:pic>
        <p:nvPicPr>
          <p:cNvPr id="5" name="Picture 4">
            <a:extLst>
              <a:ext uri="{FF2B5EF4-FFF2-40B4-BE49-F238E27FC236}">
                <a16:creationId xmlns:a16="http://schemas.microsoft.com/office/drawing/2014/main" xmlns="" id="{EE0CC80A-0493-4503-82E7-AEC63E456330}"/>
              </a:ext>
            </a:extLst>
          </p:cNvPr>
          <p:cNvPicPr>
            <a:picLocks noChangeAspect="1"/>
          </p:cNvPicPr>
          <p:nvPr/>
        </p:nvPicPr>
        <p:blipFill>
          <a:blip r:embed="rId2"/>
          <a:stretch>
            <a:fillRect/>
          </a:stretch>
        </p:blipFill>
        <p:spPr>
          <a:xfrm>
            <a:off x="0" y="854661"/>
            <a:ext cx="12233737" cy="5148677"/>
          </a:xfrm>
          <a:prstGeom prst="rect">
            <a:avLst/>
          </a:prstGeom>
        </p:spPr>
      </p:pic>
    </p:spTree>
    <p:extLst>
      <p:ext uri="{BB962C8B-B14F-4D97-AF65-F5344CB8AC3E}">
        <p14:creationId xmlns:p14="http://schemas.microsoft.com/office/powerpoint/2010/main" xmlns="" val="687909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53BDEE-4C64-4500-9B3B-B286656D8D27}"/>
              </a:ext>
            </a:extLst>
          </p:cNvPr>
          <p:cNvSpPr>
            <a:spLocks noGrp="1"/>
          </p:cNvSpPr>
          <p:nvPr>
            <p:ph type="title"/>
          </p:nvPr>
        </p:nvSpPr>
        <p:spPr>
          <a:xfrm>
            <a:off x="838200" y="-324192"/>
            <a:ext cx="10515600" cy="1325563"/>
          </a:xfrm>
        </p:spPr>
        <p:txBody>
          <a:bodyPr/>
          <a:lstStyle/>
          <a:p>
            <a:pPr algn="ctr"/>
            <a:r>
              <a:rPr lang="en-IN" b="1" dirty="0"/>
              <a:t>FIRST LEVEL DFD</a:t>
            </a:r>
          </a:p>
        </p:txBody>
      </p:sp>
      <p:sp>
        <p:nvSpPr>
          <p:cNvPr id="4" name="Rectangle 2">
            <a:extLst>
              <a:ext uri="{FF2B5EF4-FFF2-40B4-BE49-F238E27FC236}">
                <a16:creationId xmlns:a16="http://schemas.microsoft.com/office/drawing/2014/main" xmlns="" id="{E9A196D2-848C-446D-9E96-F11D6DABD718}"/>
              </a:ext>
            </a:extLst>
          </p:cNvPr>
          <p:cNvSpPr>
            <a:spLocks noChangeArrowheads="1"/>
          </p:cNvSpPr>
          <p:nvPr/>
        </p:nvSpPr>
        <p:spPr bwMode="auto">
          <a:xfrm>
            <a:off x="994232" y="-1"/>
            <a:ext cx="21762632" cy="457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pic>
        <p:nvPicPr>
          <p:cNvPr id="1027" name="Picture 3"/>
          <p:cNvPicPr>
            <a:picLocks noChangeAspect="1" noChangeArrowheads="1"/>
          </p:cNvPicPr>
          <p:nvPr/>
        </p:nvPicPr>
        <p:blipFill>
          <a:blip r:embed="rId2"/>
          <a:srcRect/>
          <a:stretch>
            <a:fillRect/>
          </a:stretch>
        </p:blipFill>
        <p:spPr bwMode="auto">
          <a:xfrm>
            <a:off x="1693889" y="771524"/>
            <a:ext cx="8499422" cy="6086475"/>
          </a:xfrm>
          <a:prstGeom prst="rect">
            <a:avLst/>
          </a:prstGeom>
          <a:noFill/>
          <a:ln w="9525">
            <a:noFill/>
            <a:miter lim="800000"/>
            <a:headEnd/>
            <a:tailEnd/>
          </a:ln>
          <a:effectLst/>
        </p:spPr>
      </p:pic>
    </p:spTree>
    <p:extLst>
      <p:ext uri="{BB962C8B-B14F-4D97-AF65-F5344CB8AC3E}">
        <p14:creationId xmlns:p14="http://schemas.microsoft.com/office/powerpoint/2010/main" xmlns="" val="4159706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D19933-8034-49A4-94D8-B1AF26CC2F88}"/>
              </a:ext>
            </a:extLst>
          </p:cNvPr>
          <p:cNvSpPr>
            <a:spLocks noGrp="1"/>
          </p:cNvSpPr>
          <p:nvPr>
            <p:ph type="title"/>
          </p:nvPr>
        </p:nvSpPr>
        <p:spPr>
          <a:xfrm>
            <a:off x="838200" y="-324192"/>
            <a:ext cx="10515600" cy="1325563"/>
          </a:xfrm>
        </p:spPr>
        <p:txBody>
          <a:bodyPr/>
          <a:lstStyle/>
          <a:p>
            <a:pPr algn="ctr"/>
            <a:r>
              <a:rPr lang="en-IN" b="1" dirty="0"/>
              <a:t>ER DIAGRAM</a:t>
            </a:r>
          </a:p>
        </p:txBody>
      </p:sp>
      <p:pic>
        <p:nvPicPr>
          <p:cNvPr id="5" name="Picture 4">
            <a:extLst>
              <a:ext uri="{FF2B5EF4-FFF2-40B4-BE49-F238E27FC236}">
                <a16:creationId xmlns:a16="http://schemas.microsoft.com/office/drawing/2014/main" xmlns="" id="{1CDB1362-361A-4086-AD13-D04E25309082}"/>
              </a:ext>
            </a:extLst>
          </p:cNvPr>
          <p:cNvPicPr>
            <a:picLocks noChangeAspect="1"/>
          </p:cNvPicPr>
          <p:nvPr/>
        </p:nvPicPr>
        <p:blipFill>
          <a:blip r:embed="rId2"/>
          <a:stretch>
            <a:fillRect/>
          </a:stretch>
        </p:blipFill>
        <p:spPr>
          <a:xfrm>
            <a:off x="490331" y="530087"/>
            <a:ext cx="10747512" cy="6327913"/>
          </a:xfrm>
          <a:prstGeom prst="rect">
            <a:avLst/>
          </a:prstGeom>
        </p:spPr>
      </p:pic>
      <p:cxnSp>
        <p:nvCxnSpPr>
          <p:cNvPr id="12" name="Straight Connector 11"/>
          <p:cNvCxnSpPr/>
          <p:nvPr/>
        </p:nvCxnSpPr>
        <p:spPr>
          <a:xfrm rot="5400000">
            <a:off x="7576457" y="2206167"/>
            <a:ext cx="290290" cy="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5400000">
            <a:off x="7641772" y="2227939"/>
            <a:ext cx="290290" cy="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5210629" y="2249709"/>
            <a:ext cx="290290" cy="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5400000">
            <a:off x="5275943" y="2256966"/>
            <a:ext cx="290290" cy="4"/>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5400000">
            <a:off x="5275944" y="5319481"/>
            <a:ext cx="290290" cy="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7336972" y="5304966"/>
            <a:ext cx="290290" cy="4"/>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4223656" y="2656114"/>
            <a:ext cx="27577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4252686" y="2743200"/>
            <a:ext cx="27577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8244114" y="4209142"/>
            <a:ext cx="435429"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rot="5400000">
            <a:off x="7431315" y="3410857"/>
            <a:ext cx="174171"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22738" y="1800565"/>
            <a:ext cx="173376" cy="158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080795" y="1771536"/>
            <a:ext cx="173376" cy="158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3469709" y="5501707"/>
            <a:ext cx="173376" cy="158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3513252" y="5487193"/>
            <a:ext cx="173376" cy="1588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rot="5400000">
            <a:off x="3085080" y="5392060"/>
            <a:ext cx="158867" cy="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rot="5400000">
            <a:off x="3128623" y="5406574"/>
            <a:ext cx="158867" cy="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rot="5400000">
            <a:off x="5131595" y="5566227"/>
            <a:ext cx="245950" cy="87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rot="5400000">
            <a:off x="5175138" y="5609770"/>
            <a:ext cx="245950" cy="87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rot="5400000">
            <a:off x="3389880" y="1807027"/>
            <a:ext cx="245950" cy="87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rot="5400000">
            <a:off x="3462452" y="1850570"/>
            <a:ext cx="245950" cy="8788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4252686" y="1799771"/>
            <a:ext cx="24674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4267201" y="1872342"/>
            <a:ext cx="24674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296228" y="5500914"/>
            <a:ext cx="24674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4325257" y="5544457"/>
            <a:ext cx="246743"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4259941" y="4796972"/>
            <a:ext cx="275772"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4259942" y="4869543"/>
            <a:ext cx="275772"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1971646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19C31C-7407-4A31-854C-8185D45221E8}"/>
              </a:ext>
            </a:extLst>
          </p:cNvPr>
          <p:cNvSpPr>
            <a:spLocks noGrp="1"/>
          </p:cNvSpPr>
          <p:nvPr>
            <p:ph type="title"/>
          </p:nvPr>
        </p:nvSpPr>
        <p:spPr>
          <a:xfrm>
            <a:off x="838200" y="-338260"/>
            <a:ext cx="10515600" cy="1325563"/>
          </a:xfrm>
        </p:spPr>
        <p:txBody>
          <a:bodyPr/>
          <a:lstStyle/>
          <a:p>
            <a:pPr algn="ctr"/>
            <a:r>
              <a:rPr lang="en-IN" b="1" dirty="0"/>
              <a:t>DATA DICTIONARY</a:t>
            </a:r>
          </a:p>
        </p:txBody>
      </p:sp>
      <p:pic>
        <p:nvPicPr>
          <p:cNvPr id="5" name="Picture 4">
            <a:extLst>
              <a:ext uri="{FF2B5EF4-FFF2-40B4-BE49-F238E27FC236}">
                <a16:creationId xmlns:a16="http://schemas.microsoft.com/office/drawing/2014/main" xmlns="" id="{901424C2-314D-4E38-9980-8D758B6A27BD}"/>
              </a:ext>
            </a:extLst>
          </p:cNvPr>
          <p:cNvPicPr>
            <a:picLocks noChangeAspect="1"/>
          </p:cNvPicPr>
          <p:nvPr/>
        </p:nvPicPr>
        <p:blipFill>
          <a:blip r:embed="rId2"/>
          <a:stretch>
            <a:fillRect/>
          </a:stretch>
        </p:blipFill>
        <p:spPr>
          <a:xfrm>
            <a:off x="710232" y="1266617"/>
            <a:ext cx="6274661" cy="2162383"/>
          </a:xfrm>
          <a:prstGeom prst="rect">
            <a:avLst/>
          </a:prstGeom>
        </p:spPr>
      </p:pic>
    </p:spTree>
    <p:extLst>
      <p:ext uri="{BB962C8B-B14F-4D97-AF65-F5344CB8AC3E}">
        <p14:creationId xmlns:p14="http://schemas.microsoft.com/office/powerpoint/2010/main" xmlns="" val="101513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D19FCF5-8CC1-4231-B00E-4B126013B03E}"/>
              </a:ext>
            </a:extLst>
          </p:cNvPr>
          <p:cNvPicPr>
            <a:picLocks noChangeAspect="1"/>
          </p:cNvPicPr>
          <p:nvPr/>
        </p:nvPicPr>
        <p:blipFill>
          <a:blip r:embed="rId2"/>
          <a:stretch>
            <a:fillRect/>
          </a:stretch>
        </p:blipFill>
        <p:spPr>
          <a:xfrm>
            <a:off x="2968487" y="118947"/>
            <a:ext cx="6440556" cy="6543110"/>
          </a:xfrm>
          <a:prstGeom prst="rect">
            <a:avLst/>
          </a:prstGeom>
        </p:spPr>
      </p:pic>
    </p:spTree>
    <p:extLst>
      <p:ext uri="{BB962C8B-B14F-4D97-AF65-F5344CB8AC3E}">
        <p14:creationId xmlns:p14="http://schemas.microsoft.com/office/powerpoint/2010/main" xmlns="" val="710448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25322933-C271-4755-816E-2754E2440AFA}"/>
              </a:ext>
            </a:extLst>
          </p:cNvPr>
          <p:cNvPicPr>
            <a:picLocks noChangeAspect="1"/>
          </p:cNvPicPr>
          <p:nvPr/>
        </p:nvPicPr>
        <p:blipFill>
          <a:blip r:embed="rId2"/>
          <a:stretch>
            <a:fillRect/>
          </a:stretch>
        </p:blipFill>
        <p:spPr>
          <a:xfrm>
            <a:off x="2832031" y="156574"/>
            <a:ext cx="5781882" cy="6544852"/>
          </a:xfrm>
          <a:prstGeom prst="rect">
            <a:avLst/>
          </a:prstGeom>
        </p:spPr>
      </p:pic>
    </p:spTree>
    <p:extLst>
      <p:ext uri="{BB962C8B-B14F-4D97-AF65-F5344CB8AC3E}">
        <p14:creationId xmlns:p14="http://schemas.microsoft.com/office/powerpoint/2010/main" xmlns="" val="2946929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65DA86C-06C6-47B0-ADBD-1A4B27A355BE}"/>
              </a:ext>
            </a:extLst>
          </p:cNvPr>
          <p:cNvPicPr>
            <a:picLocks noChangeAspect="1"/>
          </p:cNvPicPr>
          <p:nvPr/>
        </p:nvPicPr>
        <p:blipFill>
          <a:blip r:embed="rId2"/>
          <a:stretch>
            <a:fillRect/>
          </a:stretch>
        </p:blipFill>
        <p:spPr>
          <a:xfrm>
            <a:off x="3299791" y="14990"/>
            <a:ext cx="6286163" cy="6852949"/>
          </a:xfrm>
          <a:prstGeom prst="rect">
            <a:avLst/>
          </a:prstGeom>
        </p:spPr>
      </p:pic>
    </p:spTree>
    <p:extLst>
      <p:ext uri="{BB962C8B-B14F-4D97-AF65-F5344CB8AC3E}">
        <p14:creationId xmlns:p14="http://schemas.microsoft.com/office/powerpoint/2010/main" xmlns="" val="78141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8131BD36-78FD-41A8-83FC-15331A22A673}"/>
              </a:ext>
            </a:extLst>
          </p:cNvPr>
          <p:cNvPicPr>
            <a:picLocks noChangeAspect="1"/>
          </p:cNvPicPr>
          <p:nvPr/>
        </p:nvPicPr>
        <p:blipFill rotWithShape="1">
          <a:blip r:embed="rId2"/>
          <a:srcRect b="53873"/>
          <a:stretch/>
        </p:blipFill>
        <p:spPr>
          <a:xfrm>
            <a:off x="1921565" y="0"/>
            <a:ext cx="7885044" cy="5026732"/>
          </a:xfrm>
          <a:prstGeom prst="rect">
            <a:avLst/>
          </a:prstGeom>
        </p:spPr>
      </p:pic>
    </p:spTree>
    <p:extLst>
      <p:ext uri="{BB962C8B-B14F-4D97-AF65-F5344CB8AC3E}">
        <p14:creationId xmlns:p14="http://schemas.microsoft.com/office/powerpoint/2010/main" xmlns="" val="1758694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F02575D-8467-4B3B-8A3C-EFB0558E1759}"/>
              </a:ext>
            </a:extLst>
          </p:cNvPr>
          <p:cNvSpPr>
            <a:spLocks noGrp="1"/>
          </p:cNvSpPr>
          <p:nvPr>
            <p:ph type="title"/>
          </p:nvPr>
        </p:nvSpPr>
        <p:spPr>
          <a:xfrm>
            <a:off x="838200" y="18255"/>
            <a:ext cx="10515600" cy="1325563"/>
          </a:xfrm>
        </p:spPr>
        <p:txBody>
          <a:bodyPr/>
          <a:lstStyle/>
          <a:p>
            <a:pPr algn="ctr"/>
            <a:r>
              <a:rPr lang="en-US" b="1" dirty="0"/>
              <a:t>INTRODUCTION</a:t>
            </a:r>
            <a:endParaRPr lang="en-IN" b="1" dirty="0"/>
          </a:p>
        </p:txBody>
      </p:sp>
      <p:sp>
        <p:nvSpPr>
          <p:cNvPr id="3" name="Content Placeholder 2">
            <a:extLst>
              <a:ext uri="{FF2B5EF4-FFF2-40B4-BE49-F238E27FC236}">
                <a16:creationId xmlns:a16="http://schemas.microsoft.com/office/drawing/2014/main" xmlns="" id="{96F159B1-0D1A-4603-88AD-43FA23AB2DF0}"/>
              </a:ext>
            </a:extLst>
          </p:cNvPr>
          <p:cNvSpPr>
            <a:spLocks noGrp="1"/>
          </p:cNvSpPr>
          <p:nvPr>
            <p:ph idx="1"/>
          </p:nvPr>
        </p:nvSpPr>
        <p:spPr/>
        <p:txBody>
          <a:bodyPr>
            <a:normAutofit lnSpcReduction="10000"/>
          </a:bodyPr>
          <a:lstStyle/>
          <a:p>
            <a:pPr algn="l"/>
            <a:r>
              <a:rPr lang="en-US" b="0" i="0" dirty="0">
                <a:effectLst/>
                <a:latin typeface="Times New Roman" panose="02020603050405020304" pitchFamily="18" charset="0"/>
                <a:cs typeface="Times New Roman" panose="02020603050405020304" pitchFamily="18" charset="0"/>
              </a:rPr>
              <a:t>“Travel is the main thing you purchase that makes you more extravagant”. We, at 'Staycation’, swear by this and put stock in satisfying travel dreams that make you perpetually rich constantly.</a:t>
            </a:r>
          </a:p>
          <a:p>
            <a:pPr marL="0" indent="0" algn="l">
              <a:buNone/>
            </a:pPr>
            <a:endParaRPr lang="en-US" b="0" i="0" dirty="0">
              <a:effectLst/>
              <a:latin typeface="Times New Roman" panose="02020603050405020304" pitchFamily="18" charset="0"/>
              <a:cs typeface="Times New Roman" panose="02020603050405020304" pitchFamily="18" charset="0"/>
            </a:endParaRPr>
          </a:p>
          <a:p>
            <a:pPr algn="l"/>
            <a:r>
              <a:rPr lang="en-US" b="0" i="0" dirty="0">
                <a:effectLst/>
                <a:latin typeface="Times New Roman" panose="02020603050405020304" pitchFamily="18" charset="0"/>
                <a:cs typeface="Times New Roman" panose="02020603050405020304" pitchFamily="18" charset="0"/>
              </a:rPr>
              <a:t>We have been moving excellent encounters for a considerable length of time through our cutting-edge planned occasion bundles and other fundamental travel administrations. We rouse our clients to carry on with a rich life, brimming with extraordinary travel encounters.</a:t>
            </a:r>
          </a:p>
          <a:p>
            <a:pPr algn="l"/>
            <a:endParaRPr lang="en-US" dirty="0">
              <a:latin typeface="Times New Roman" panose="02020603050405020304" pitchFamily="18" charset="0"/>
              <a:cs typeface="Times New Roman" panose="02020603050405020304" pitchFamily="18" charset="0"/>
            </a:endParaRPr>
          </a:p>
          <a:p>
            <a:pPr algn="l"/>
            <a:r>
              <a:rPr lang="en-US" b="0" i="0" dirty="0">
                <a:effectLst/>
                <a:latin typeface="Times New Roman" panose="02020603050405020304" pitchFamily="18" charset="0"/>
                <a:cs typeface="Times New Roman" panose="02020603050405020304" pitchFamily="18" charset="0"/>
              </a:rPr>
              <a:t>Here we present our group project, STAYCATION</a:t>
            </a:r>
          </a:p>
        </p:txBody>
      </p:sp>
    </p:spTree>
    <p:extLst>
      <p:ext uri="{BB962C8B-B14F-4D97-AF65-F5344CB8AC3E}">
        <p14:creationId xmlns:p14="http://schemas.microsoft.com/office/powerpoint/2010/main" xmlns="" val="2303772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42DFAA6B-941A-40FE-A5D5-7CA5E25BF7F0}"/>
              </a:ext>
            </a:extLst>
          </p:cNvPr>
          <p:cNvPicPr>
            <a:picLocks noChangeAspect="1"/>
          </p:cNvPicPr>
          <p:nvPr/>
        </p:nvPicPr>
        <p:blipFill>
          <a:blip r:embed="rId2"/>
          <a:stretch>
            <a:fillRect/>
          </a:stretch>
        </p:blipFill>
        <p:spPr>
          <a:xfrm>
            <a:off x="2001078" y="0"/>
            <a:ext cx="8507895" cy="3057525"/>
          </a:xfrm>
          <a:prstGeom prst="rect">
            <a:avLst/>
          </a:prstGeom>
        </p:spPr>
      </p:pic>
      <p:pic>
        <p:nvPicPr>
          <p:cNvPr id="5" name="Picture 4">
            <a:extLst>
              <a:ext uri="{FF2B5EF4-FFF2-40B4-BE49-F238E27FC236}">
                <a16:creationId xmlns:a16="http://schemas.microsoft.com/office/drawing/2014/main" xmlns="" id="{8D25069A-0AD7-4452-A12C-A9E18B4E3B8D}"/>
              </a:ext>
            </a:extLst>
          </p:cNvPr>
          <p:cNvPicPr>
            <a:picLocks noChangeAspect="1"/>
          </p:cNvPicPr>
          <p:nvPr/>
        </p:nvPicPr>
        <p:blipFill>
          <a:blip r:embed="rId3"/>
          <a:stretch>
            <a:fillRect/>
          </a:stretch>
        </p:blipFill>
        <p:spPr>
          <a:xfrm>
            <a:off x="2235200" y="2741544"/>
            <a:ext cx="8040914" cy="4116456"/>
          </a:xfrm>
          <a:prstGeom prst="rect">
            <a:avLst/>
          </a:prstGeom>
        </p:spPr>
      </p:pic>
    </p:spTree>
    <p:extLst>
      <p:ext uri="{BB962C8B-B14F-4D97-AF65-F5344CB8AC3E}">
        <p14:creationId xmlns:p14="http://schemas.microsoft.com/office/powerpoint/2010/main" xmlns="" val="212926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7F2C2DB-C070-4A57-BA21-B30468AB9AE8}"/>
              </a:ext>
            </a:extLst>
          </p:cNvPr>
          <p:cNvPicPr>
            <a:picLocks noChangeAspect="1"/>
          </p:cNvPicPr>
          <p:nvPr/>
        </p:nvPicPr>
        <p:blipFill>
          <a:blip r:embed="rId2"/>
          <a:stretch>
            <a:fillRect/>
          </a:stretch>
        </p:blipFill>
        <p:spPr>
          <a:xfrm>
            <a:off x="2322650" y="-1"/>
            <a:ext cx="7283428" cy="6487887"/>
          </a:xfrm>
          <a:prstGeom prst="rect">
            <a:avLst/>
          </a:prstGeom>
        </p:spPr>
      </p:pic>
    </p:spTree>
    <p:extLst>
      <p:ext uri="{BB962C8B-B14F-4D97-AF65-F5344CB8AC3E}">
        <p14:creationId xmlns:p14="http://schemas.microsoft.com/office/powerpoint/2010/main" xmlns="" val="5851374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C3C10B8A-62F0-44B7-A69F-03AD809D63D8}"/>
              </a:ext>
            </a:extLst>
          </p:cNvPr>
          <p:cNvPicPr>
            <a:picLocks noChangeAspect="1"/>
          </p:cNvPicPr>
          <p:nvPr/>
        </p:nvPicPr>
        <p:blipFill>
          <a:blip r:embed="rId2"/>
          <a:stretch>
            <a:fillRect/>
          </a:stretch>
        </p:blipFill>
        <p:spPr>
          <a:xfrm>
            <a:off x="0" y="-29817"/>
            <a:ext cx="6096000" cy="6619303"/>
          </a:xfrm>
          <a:prstGeom prst="rect">
            <a:avLst/>
          </a:prstGeom>
        </p:spPr>
      </p:pic>
      <p:pic>
        <p:nvPicPr>
          <p:cNvPr id="5" name="Picture 4">
            <a:extLst>
              <a:ext uri="{FF2B5EF4-FFF2-40B4-BE49-F238E27FC236}">
                <a16:creationId xmlns:a16="http://schemas.microsoft.com/office/drawing/2014/main" xmlns="" id="{DF41BCD6-00D8-43C2-947E-602C8D9BFB95}"/>
              </a:ext>
            </a:extLst>
          </p:cNvPr>
          <p:cNvPicPr>
            <a:picLocks noChangeAspect="1"/>
          </p:cNvPicPr>
          <p:nvPr/>
        </p:nvPicPr>
        <p:blipFill>
          <a:blip r:embed="rId3"/>
          <a:stretch>
            <a:fillRect/>
          </a:stretch>
        </p:blipFill>
        <p:spPr>
          <a:xfrm>
            <a:off x="5640870" y="0"/>
            <a:ext cx="6485624" cy="3790122"/>
          </a:xfrm>
          <a:prstGeom prst="rect">
            <a:avLst/>
          </a:prstGeom>
        </p:spPr>
      </p:pic>
    </p:spTree>
    <p:extLst>
      <p:ext uri="{BB962C8B-B14F-4D97-AF65-F5344CB8AC3E}">
        <p14:creationId xmlns:p14="http://schemas.microsoft.com/office/powerpoint/2010/main" xmlns="" val="24881897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63DC5816-C89C-4175-ABE8-EAAA7E9BD79B}"/>
              </a:ext>
            </a:extLst>
          </p:cNvPr>
          <p:cNvPicPr>
            <a:picLocks noChangeAspect="1"/>
          </p:cNvPicPr>
          <p:nvPr/>
        </p:nvPicPr>
        <p:blipFill>
          <a:blip r:embed="rId2"/>
          <a:stretch>
            <a:fillRect/>
          </a:stretch>
        </p:blipFill>
        <p:spPr>
          <a:xfrm>
            <a:off x="93180" y="0"/>
            <a:ext cx="4133850" cy="2266950"/>
          </a:xfrm>
          <a:prstGeom prst="rect">
            <a:avLst/>
          </a:prstGeom>
        </p:spPr>
      </p:pic>
      <p:pic>
        <p:nvPicPr>
          <p:cNvPr id="5" name="Picture 4">
            <a:extLst>
              <a:ext uri="{FF2B5EF4-FFF2-40B4-BE49-F238E27FC236}">
                <a16:creationId xmlns:a16="http://schemas.microsoft.com/office/drawing/2014/main" xmlns="" id="{C93B87DF-289B-467D-8996-0ECB8B4E948E}"/>
              </a:ext>
            </a:extLst>
          </p:cNvPr>
          <p:cNvPicPr>
            <a:picLocks noChangeAspect="1"/>
          </p:cNvPicPr>
          <p:nvPr/>
        </p:nvPicPr>
        <p:blipFill>
          <a:blip r:embed="rId3"/>
          <a:stretch>
            <a:fillRect/>
          </a:stretch>
        </p:blipFill>
        <p:spPr>
          <a:xfrm>
            <a:off x="93180" y="2266950"/>
            <a:ext cx="4105275" cy="4591050"/>
          </a:xfrm>
          <a:prstGeom prst="rect">
            <a:avLst/>
          </a:prstGeom>
        </p:spPr>
      </p:pic>
      <p:pic>
        <p:nvPicPr>
          <p:cNvPr id="7" name="Picture 6">
            <a:extLst>
              <a:ext uri="{FF2B5EF4-FFF2-40B4-BE49-F238E27FC236}">
                <a16:creationId xmlns:a16="http://schemas.microsoft.com/office/drawing/2014/main" xmlns="" id="{328C116E-EAFB-4E0C-9862-D20233317504}"/>
              </a:ext>
            </a:extLst>
          </p:cNvPr>
          <p:cNvPicPr>
            <a:picLocks noChangeAspect="1"/>
          </p:cNvPicPr>
          <p:nvPr/>
        </p:nvPicPr>
        <p:blipFill>
          <a:blip r:embed="rId4"/>
          <a:stretch>
            <a:fillRect/>
          </a:stretch>
        </p:blipFill>
        <p:spPr>
          <a:xfrm>
            <a:off x="4367005" y="377894"/>
            <a:ext cx="4438650" cy="4591051"/>
          </a:xfrm>
          <a:prstGeom prst="rect">
            <a:avLst/>
          </a:prstGeom>
        </p:spPr>
      </p:pic>
    </p:spTree>
    <p:extLst>
      <p:ext uri="{BB962C8B-B14F-4D97-AF65-F5344CB8AC3E}">
        <p14:creationId xmlns:p14="http://schemas.microsoft.com/office/powerpoint/2010/main" xmlns="" val="420921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58D2C489-9D32-45A3-91A2-ADAAFADF41FE}"/>
              </a:ext>
            </a:extLst>
          </p:cNvPr>
          <p:cNvPicPr>
            <a:picLocks noChangeAspect="1"/>
          </p:cNvPicPr>
          <p:nvPr/>
        </p:nvPicPr>
        <p:blipFill>
          <a:blip r:embed="rId2"/>
          <a:stretch>
            <a:fillRect/>
          </a:stretch>
        </p:blipFill>
        <p:spPr>
          <a:xfrm>
            <a:off x="834886" y="1217234"/>
            <a:ext cx="6329570" cy="2628381"/>
          </a:xfrm>
          <a:prstGeom prst="rect">
            <a:avLst/>
          </a:prstGeom>
        </p:spPr>
      </p:pic>
    </p:spTree>
    <p:extLst>
      <p:ext uri="{BB962C8B-B14F-4D97-AF65-F5344CB8AC3E}">
        <p14:creationId xmlns:p14="http://schemas.microsoft.com/office/powerpoint/2010/main" xmlns="" val="42008809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5D4FECD-8766-4C6C-A79E-6BEFBB515D2F}"/>
              </a:ext>
            </a:extLst>
          </p:cNvPr>
          <p:cNvSpPr>
            <a:spLocks noGrp="1"/>
          </p:cNvSpPr>
          <p:nvPr>
            <p:ph type="title"/>
          </p:nvPr>
        </p:nvSpPr>
        <p:spPr>
          <a:xfrm>
            <a:off x="838200" y="-352327"/>
            <a:ext cx="10515600" cy="1325563"/>
          </a:xfrm>
        </p:spPr>
        <p:txBody>
          <a:bodyPr/>
          <a:lstStyle/>
          <a:p>
            <a:pPr algn="ctr"/>
            <a:r>
              <a:rPr lang="en-IN" b="1" dirty="0"/>
              <a:t>HOMEPAGE</a:t>
            </a:r>
          </a:p>
        </p:txBody>
      </p:sp>
      <p:pic>
        <p:nvPicPr>
          <p:cNvPr id="5" name="Picture 4"/>
          <p:cNvPicPr/>
          <p:nvPr/>
        </p:nvPicPr>
        <p:blipFill>
          <a:blip r:embed="rId2"/>
          <a:srcRect/>
          <a:stretch>
            <a:fillRect/>
          </a:stretch>
        </p:blipFill>
        <p:spPr bwMode="auto">
          <a:xfrm>
            <a:off x="874644" y="540439"/>
            <a:ext cx="10588487" cy="3594239"/>
          </a:xfrm>
          <a:prstGeom prst="rect">
            <a:avLst/>
          </a:prstGeom>
          <a:noFill/>
          <a:ln w="9525">
            <a:noFill/>
            <a:miter lim="800000"/>
            <a:headEnd/>
            <a:tailEnd/>
          </a:ln>
        </p:spPr>
      </p:pic>
      <p:pic>
        <p:nvPicPr>
          <p:cNvPr id="6" name="Picture 5"/>
          <p:cNvPicPr/>
          <p:nvPr/>
        </p:nvPicPr>
        <p:blipFill>
          <a:blip r:embed="rId3"/>
          <a:srcRect/>
          <a:stretch>
            <a:fillRect/>
          </a:stretch>
        </p:blipFill>
        <p:spPr bwMode="auto">
          <a:xfrm>
            <a:off x="848139" y="4162425"/>
            <a:ext cx="10681252" cy="2695575"/>
          </a:xfrm>
          <a:prstGeom prst="rect">
            <a:avLst/>
          </a:prstGeom>
          <a:noFill/>
          <a:ln w="9525">
            <a:noFill/>
            <a:miter lim="800000"/>
            <a:headEnd/>
            <a:tailEnd/>
          </a:ln>
        </p:spPr>
      </p:pic>
    </p:spTree>
    <p:extLst>
      <p:ext uri="{BB962C8B-B14F-4D97-AF65-F5344CB8AC3E}">
        <p14:creationId xmlns:p14="http://schemas.microsoft.com/office/powerpoint/2010/main" xmlns="" val="4077894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7727"/>
            <a:ext cx="10515600" cy="1325563"/>
          </a:xfrm>
        </p:spPr>
        <p:txBody>
          <a:bodyPr/>
          <a:lstStyle/>
          <a:p>
            <a:pPr algn="ctr"/>
            <a:r>
              <a:rPr lang="en-US" b="1" dirty="0"/>
              <a:t>USER REGISTRATION</a:t>
            </a:r>
          </a:p>
        </p:txBody>
      </p:sp>
      <p:pic>
        <p:nvPicPr>
          <p:cNvPr id="4" name="Picture 3">
            <a:extLst>
              <a:ext uri="{FF2B5EF4-FFF2-40B4-BE49-F238E27FC236}">
                <a16:creationId xmlns:a16="http://schemas.microsoft.com/office/drawing/2014/main" xmlns="" id="{5E7F2F57-70E8-432E-8EC6-D7D1AB6669DB}"/>
              </a:ext>
            </a:extLst>
          </p:cNvPr>
          <p:cNvPicPr>
            <a:picLocks noChangeAspect="1"/>
          </p:cNvPicPr>
          <p:nvPr/>
        </p:nvPicPr>
        <p:blipFill>
          <a:blip r:embed="rId2"/>
          <a:stretch>
            <a:fillRect/>
          </a:stretch>
        </p:blipFill>
        <p:spPr>
          <a:xfrm>
            <a:off x="1490662" y="742122"/>
            <a:ext cx="9210675" cy="61015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7BAEB0-8AC3-48AB-BB35-2EB45C604198}"/>
              </a:ext>
            </a:extLst>
          </p:cNvPr>
          <p:cNvSpPr>
            <a:spLocks noGrp="1"/>
          </p:cNvSpPr>
          <p:nvPr>
            <p:ph type="title"/>
          </p:nvPr>
        </p:nvSpPr>
        <p:spPr>
          <a:xfrm>
            <a:off x="838200" y="-257727"/>
            <a:ext cx="10515600" cy="1325563"/>
          </a:xfrm>
        </p:spPr>
        <p:txBody>
          <a:bodyPr/>
          <a:lstStyle/>
          <a:p>
            <a:pPr algn="ctr"/>
            <a:r>
              <a:rPr lang="en-US" b="1" dirty="0"/>
              <a:t>USER ENCRYPTED PASSWORD SYSTEM</a:t>
            </a:r>
            <a:endParaRPr lang="en-IN" dirty="0"/>
          </a:p>
        </p:txBody>
      </p:sp>
      <p:sp>
        <p:nvSpPr>
          <p:cNvPr id="3" name="Content Placeholder 2">
            <a:extLst>
              <a:ext uri="{FF2B5EF4-FFF2-40B4-BE49-F238E27FC236}">
                <a16:creationId xmlns:a16="http://schemas.microsoft.com/office/drawing/2014/main" xmlns="" id="{C2FD4DFA-89A7-433C-87C6-70B94B3E039C}"/>
              </a:ext>
            </a:extLst>
          </p:cNvPr>
          <p:cNvSpPr>
            <a:spLocks noGrp="1"/>
          </p:cNvSpPr>
          <p:nvPr>
            <p:ph idx="1"/>
          </p:nvPr>
        </p:nvSpPr>
        <p:spPr>
          <a:xfrm>
            <a:off x="838200" y="765451"/>
            <a:ext cx="10515600" cy="4351338"/>
          </a:xfrm>
        </p:spPr>
        <p:txBody>
          <a:bodyPr/>
          <a:lstStyle/>
          <a:p>
            <a:r>
              <a:rPr lang="en-US" dirty="0"/>
              <a:t>Original Password : 0000</a:t>
            </a:r>
          </a:p>
          <a:p>
            <a:r>
              <a:rPr lang="en-US" dirty="0"/>
              <a:t>Encrypted Password : </a:t>
            </a:r>
          </a:p>
          <a:p>
            <a:pPr marL="0" indent="0">
              <a:buNone/>
            </a:pPr>
            <a:endParaRPr lang="en-US" dirty="0"/>
          </a:p>
          <a:p>
            <a:pPr marL="0" indent="0">
              <a:buNone/>
            </a:pPr>
            <a:r>
              <a:rPr lang="en-US" dirty="0"/>
              <a:t>Database : users</a:t>
            </a:r>
          </a:p>
          <a:p>
            <a:endParaRPr lang="en-IN" dirty="0"/>
          </a:p>
        </p:txBody>
      </p:sp>
      <p:pic>
        <p:nvPicPr>
          <p:cNvPr id="5" name="Picture 4">
            <a:extLst>
              <a:ext uri="{FF2B5EF4-FFF2-40B4-BE49-F238E27FC236}">
                <a16:creationId xmlns:a16="http://schemas.microsoft.com/office/drawing/2014/main" xmlns="" id="{05605615-C9A3-4426-801F-0CDA8CFCB511}"/>
              </a:ext>
            </a:extLst>
          </p:cNvPr>
          <p:cNvPicPr>
            <a:picLocks noChangeAspect="1"/>
          </p:cNvPicPr>
          <p:nvPr/>
        </p:nvPicPr>
        <p:blipFill>
          <a:blip r:embed="rId2"/>
          <a:stretch>
            <a:fillRect/>
          </a:stretch>
        </p:blipFill>
        <p:spPr>
          <a:xfrm>
            <a:off x="838200" y="1736035"/>
            <a:ext cx="9657522" cy="531191"/>
          </a:xfrm>
          <a:prstGeom prst="rect">
            <a:avLst/>
          </a:prstGeom>
        </p:spPr>
      </p:pic>
      <p:pic>
        <p:nvPicPr>
          <p:cNvPr id="7" name="Picture 6">
            <a:extLst>
              <a:ext uri="{FF2B5EF4-FFF2-40B4-BE49-F238E27FC236}">
                <a16:creationId xmlns:a16="http://schemas.microsoft.com/office/drawing/2014/main" xmlns="" id="{DBEA9DCE-C543-4173-A3A5-3D665603E6CA}"/>
              </a:ext>
            </a:extLst>
          </p:cNvPr>
          <p:cNvPicPr>
            <a:picLocks noChangeAspect="1"/>
          </p:cNvPicPr>
          <p:nvPr/>
        </p:nvPicPr>
        <p:blipFill>
          <a:blip r:embed="rId3"/>
          <a:stretch>
            <a:fillRect/>
          </a:stretch>
        </p:blipFill>
        <p:spPr>
          <a:xfrm>
            <a:off x="838200" y="2935424"/>
            <a:ext cx="9657522" cy="3406001"/>
          </a:xfrm>
          <a:prstGeom prst="rect">
            <a:avLst/>
          </a:prstGeom>
        </p:spPr>
      </p:pic>
    </p:spTree>
    <p:extLst>
      <p:ext uri="{BB962C8B-B14F-4D97-AF65-F5344CB8AC3E}">
        <p14:creationId xmlns:p14="http://schemas.microsoft.com/office/powerpoint/2010/main" xmlns="" val="1503454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pPr algn="ctr"/>
            <a:r>
              <a:rPr lang="en-US" b="1" dirty="0"/>
              <a:t>USER LOGIN</a:t>
            </a:r>
          </a:p>
        </p:txBody>
      </p:sp>
      <p:pic>
        <p:nvPicPr>
          <p:cNvPr id="41986" name="Picture 2"/>
          <p:cNvPicPr>
            <a:picLocks noChangeAspect="1" noChangeArrowheads="1"/>
          </p:cNvPicPr>
          <p:nvPr/>
        </p:nvPicPr>
        <p:blipFill>
          <a:blip r:embed="rId2"/>
          <a:srcRect/>
          <a:stretch>
            <a:fillRect/>
          </a:stretch>
        </p:blipFill>
        <p:spPr bwMode="auto">
          <a:xfrm>
            <a:off x="2146852" y="1457739"/>
            <a:ext cx="8613913" cy="4996069"/>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TRAIN BOOKING</a:t>
            </a:r>
          </a:p>
        </p:txBody>
      </p:sp>
      <p:pic>
        <p:nvPicPr>
          <p:cNvPr id="3" name="Picture 2"/>
          <p:cNvPicPr/>
          <p:nvPr/>
        </p:nvPicPr>
        <p:blipFill>
          <a:blip r:embed="rId2"/>
          <a:srcRect/>
          <a:stretch>
            <a:fillRect/>
          </a:stretch>
        </p:blipFill>
        <p:spPr bwMode="auto">
          <a:xfrm>
            <a:off x="583096" y="1895062"/>
            <a:ext cx="10681252" cy="4121426"/>
          </a:xfrm>
          <a:prstGeom prst="rect">
            <a:avLst/>
          </a:prstGeom>
          <a:noFill/>
          <a:ln w="9525">
            <a:noFill/>
            <a:miter lim="800000"/>
            <a:headEnd/>
            <a:tailEnd/>
          </a:ln>
        </p:spPr>
      </p:pic>
      <p:sp>
        <p:nvSpPr>
          <p:cNvPr id="4" name="Rectangle 3"/>
          <p:cNvSpPr/>
          <p:nvPr/>
        </p:nvSpPr>
        <p:spPr>
          <a:xfrm>
            <a:off x="7845287" y="2690191"/>
            <a:ext cx="2875722" cy="30082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2401077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13190F-2C00-4ED6-A926-5F6C33DE14A5}"/>
              </a:ext>
            </a:extLst>
          </p:cNvPr>
          <p:cNvSpPr>
            <a:spLocks noGrp="1"/>
          </p:cNvSpPr>
          <p:nvPr>
            <p:ph type="title"/>
          </p:nvPr>
        </p:nvSpPr>
        <p:spPr/>
        <p:txBody>
          <a:bodyPr/>
          <a:lstStyle/>
          <a:p>
            <a:pPr algn="ctr"/>
            <a:r>
              <a:rPr lang="en-IN" b="1" dirty="0"/>
              <a:t>PROJECT GOAL</a:t>
            </a:r>
          </a:p>
        </p:txBody>
      </p:sp>
      <p:sp>
        <p:nvSpPr>
          <p:cNvPr id="3" name="Content Placeholder 2">
            <a:extLst>
              <a:ext uri="{FF2B5EF4-FFF2-40B4-BE49-F238E27FC236}">
                <a16:creationId xmlns:a16="http://schemas.microsoft.com/office/drawing/2014/main" xmlns="" id="{208E0B69-DF02-48D1-9685-876BD3F5A29B}"/>
              </a:ext>
            </a:extLst>
          </p:cNvPr>
          <p:cNvSpPr>
            <a:spLocks noGrp="1"/>
          </p:cNvSpPr>
          <p:nvPr>
            <p:ph idx="1"/>
          </p:nvPr>
        </p:nvSpPr>
        <p:spPr/>
        <p:txBody>
          <a:bodyPr>
            <a:normAutofit lnSpcReduction="10000"/>
          </a:bodyPr>
          <a:lstStyle/>
          <a:p>
            <a:pPr marL="342900" lvl="0" indent="-342900" algn="just">
              <a:spcAft>
                <a:spcPts val="1000"/>
              </a:spcAft>
              <a:buFont typeface="Wingdings" panose="05000000000000000000" pitchFamily="2" charset="2"/>
              <a:buChar char=""/>
            </a:pPr>
            <a:r>
              <a:rPr lang="en-US" sz="3200" dirty="0">
                <a:effectLst/>
                <a:latin typeface="Times New Roman" panose="02020603050405020304" pitchFamily="18" charset="0"/>
                <a:ea typeface="Times New Roman" panose="02020603050405020304" pitchFamily="18" charset="0"/>
              </a:rPr>
              <a:t>This website provides web based system that allows admin to manage online Tours and travels management of different places.</a:t>
            </a:r>
          </a:p>
          <a:p>
            <a:pPr marL="342900" indent="-342900" algn="just">
              <a:spcAft>
                <a:spcPts val="1000"/>
              </a:spcAft>
              <a:buFont typeface="Wingdings" panose="05000000000000000000" pitchFamily="2" charset="2"/>
              <a:buChar char=""/>
            </a:pPr>
            <a:r>
              <a:rPr lang="en-US" sz="3200" dirty="0">
                <a:effectLst/>
                <a:latin typeface="Times New Roman" panose="02020603050405020304" pitchFamily="18" charset="0"/>
                <a:ea typeface="Times New Roman" panose="02020603050405020304" pitchFamily="18" charset="0"/>
              </a:rPr>
              <a:t>Admin can manage different category, sub-category and different packages.</a:t>
            </a:r>
            <a:endParaRPr lang="en-IN" sz="3200" dirty="0">
              <a:effectLst/>
              <a:latin typeface="Times New Roman" panose="02020603050405020304" pitchFamily="18" charset="0"/>
              <a:ea typeface="Times New Roman" panose="02020603050405020304" pitchFamily="18" charset="0"/>
            </a:endParaRPr>
          </a:p>
          <a:p>
            <a:pPr marL="342900" indent="-342900" algn="just">
              <a:spcAft>
                <a:spcPts val="1000"/>
              </a:spcAft>
              <a:buFont typeface="Wingdings" panose="05000000000000000000" pitchFamily="2" charset="2"/>
              <a:buChar char=""/>
            </a:pPr>
            <a:r>
              <a:rPr lang="en-US" sz="3200" dirty="0">
                <a:effectLst/>
                <a:latin typeface="Times New Roman" panose="02020603050405020304" pitchFamily="18" charset="0"/>
                <a:ea typeface="Times New Roman" panose="02020603050405020304" pitchFamily="18" charset="0"/>
              </a:rPr>
              <a:t>Customer can view and Book the packages and transportation as well.</a:t>
            </a:r>
          </a:p>
          <a:p>
            <a:pPr marL="342900" indent="-342900" algn="just">
              <a:spcAft>
                <a:spcPts val="1000"/>
              </a:spcAft>
              <a:buFont typeface="Wingdings" panose="05000000000000000000" pitchFamily="2" charset="2"/>
              <a:buChar char=""/>
            </a:pPr>
            <a:r>
              <a:rPr lang="en-US" sz="3200" dirty="0">
                <a:effectLst/>
                <a:latin typeface="Times New Roman" panose="02020603050405020304" pitchFamily="18" charset="0"/>
                <a:ea typeface="Times New Roman" panose="02020603050405020304" pitchFamily="18" charset="0"/>
              </a:rPr>
              <a:t>Main aim is to </a:t>
            </a:r>
            <a:r>
              <a:rPr lang="en-US" sz="3200" dirty="0">
                <a:latin typeface="Times New Roman" panose="02020603050405020304" pitchFamily="18" charset="0"/>
                <a:ea typeface="Times New Roman" panose="02020603050405020304" pitchFamily="18" charset="0"/>
              </a:rPr>
              <a:t>let people book their packages with an ease</a:t>
            </a:r>
            <a:endParaRPr lang="en-IN" sz="3200" dirty="0">
              <a:effectLst/>
              <a:latin typeface="Times New Roman" panose="02020603050405020304" pitchFamily="18" charset="0"/>
              <a:ea typeface="Times New Roman" panose="02020603050405020304" pitchFamily="18" charset="0"/>
            </a:endParaRPr>
          </a:p>
          <a:p>
            <a:pPr algn="just"/>
            <a:endParaRPr lang="en-IN" sz="3200" dirty="0"/>
          </a:p>
        </p:txBody>
      </p:sp>
    </p:spTree>
    <p:extLst>
      <p:ext uri="{BB962C8B-B14F-4D97-AF65-F5344CB8AC3E}">
        <p14:creationId xmlns:p14="http://schemas.microsoft.com/office/powerpoint/2010/main" xmlns="" val="41674321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TRAIN BOOKING PROCESS</a:t>
            </a:r>
          </a:p>
        </p:txBody>
      </p:sp>
      <p:pic>
        <p:nvPicPr>
          <p:cNvPr id="26626" name="Picture 2"/>
          <p:cNvPicPr>
            <a:picLocks noChangeAspect="1" noChangeArrowheads="1"/>
          </p:cNvPicPr>
          <p:nvPr/>
        </p:nvPicPr>
        <p:blipFill>
          <a:blip r:embed="rId2"/>
          <a:srcRect/>
          <a:stretch>
            <a:fillRect/>
          </a:stretch>
        </p:blipFill>
        <p:spPr bwMode="auto">
          <a:xfrm>
            <a:off x="331304" y="1696279"/>
            <a:ext cx="11463131" cy="4625008"/>
          </a:xfrm>
          <a:prstGeom prst="rect">
            <a:avLst/>
          </a:prstGeom>
          <a:noFill/>
          <a:ln w="9525">
            <a:noFill/>
            <a:miter lim="800000"/>
            <a:headEnd/>
            <a:tailEnd/>
          </a:ln>
          <a:effectLst/>
        </p:spPr>
      </p:pic>
    </p:spTree>
    <p:extLst>
      <p:ext uri="{BB962C8B-B14F-4D97-AF65-F5344CB8AC3E}">
        <p14:creationId xmlns:p14="http://schemas.microsoft.com/office/powerpoint/2010/main" xmlns="" val="4171540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TRAIN AVAILABILITY</a:t>
            </a:r>
          </a:p>
        </p:txBody>
      </p:sp>
      <p:pic>
        <p:nvPicPr>
          <p:cNvPr id="27650" name="Picture 2"/>
          <p:cNvPicPr>
            <a:picLocks noChangeAspect="1" noChangeArrowheads="1"/>
          </p:cNvPicPr>
          <p:nvPr/>
        </p:nvPicPr>
        <p:blipFill>
          <a:blip r:embed="rId2"/>
          <a:srcRect/>
          <a:stretch>
            <a:fillRect/>
          </a:stretch>
        </p:blipFill>
        <p:spPr bwMode="auto">
          <a:xfrm>
            <a:off x="543339" y="1510747"/>
            <a:ext cx="11304104" cy="4670977"/>
          </a:xfrm>
          <a:prstGeom prst="rect">
            <a:avLst/>
          </a:prstGeom>
          <a:noFill/>
          <a:ln w="9525">
            <a:noFill/>
            <a:miter lim="800000"/>
            <a:headEnd/>
            <a:tailEnd/>
          </a:ln>
          <a:effectLst/>
        </p:spPr>
      </p:pic>
    </p:spTree>
    <p:extLst>
      <p:ext uri="{BB962C8B-B14F-4D97-AF65-F5344CB8AC3E}">
        <p14:creationId xmlns:p14="http://schemas.microsoft.com/office/powerpoint/2010/main" xmlns="" val="2507142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CONFIRM TRAIN BOOKING PROCESS</a:t>
            </a:r>
          </a:p>
        </p:txBody>
      </p:sp>
      <p:pic>
        <p:nvPicPr>
          <p:cNvPr id="28674" name="Picture 2"/>
          <p:cNvPicPr>
            <a:picLocks noChangeAspect="1" noChangeArrowheads="1"/>
          </p:cNvPicPr>
          <p:nvPr/>
        </p:nvPicPr>
        <p:blipFill>
          <a:blip r:embed="rId2"/>
          <a:srcRect/>
          <a:stretch>
            <a:fillRect/>
          </a:stretch>
        </p:blipFill>
        <p:spPr bwMode="auto">
          <a:xfrm>
            <a:off x="344557" y="1802295"/>
            <a:ext cx="11489634" cy="4664765"/>
          </a:xfrm>
          <a:prstGeom prst="rect">
            <a:avLst/>
          </a:prstGeom>
          <a:noFill/>
          <a:ln w="9525">
            <a:noFill/>
            <a:miter lim="800000"/>
            <a:headEnd/>
            <a:tailEnd/>
          </a:ln>
          <a:effectLst/>
        </p:spPr>
      </p:pic>
    </p:spTree>
    <p:extLst>
      <p:ext uri="{BB962C8B-B14F-4D97-AF65-F5344CB8AC3E}">
        <p14:creationId xmlns:p14="http://schemas.microsoft.com/office/powerpoint/2010/main" xmlns="" val="2392298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PASSENGERS DETAILS</a:t>
            </a:r>
          </a:p>
        </p:txBody>
      </p:sp>
      <p:pic>
        <p:nvPicPr>
          <p:cNvPr id="29698" name="Picture 2"/>
          <p:cNvPicPr>
            <a:picLocks noChangeAspect="1" noChangeArrowheads="1"/>
          </p:cNvPicPr>
          <p:nvPr/>
        </p:nvPicPr>
        <p:blipFill>
          <a:blip r:embed="rId2"/>
          <a:srcRect/>
          <a:stretch>
            <a:fillRect/>
          </a:stretch>
        </p:blipFill>
        <p:spPr bwMode="auto">
          <a:xfrm>
            <a:off x="1046923" y="1616765"/>
            <a:ext cx="10376452" cy="4769748"/>
          </a:xfrm>
          <a:prstGeom prst="rect">
            <a:avLst/>
          </a:prstGeom>
          <a:noFill/>
          <a:ln w="9525">
            <a:noFill/>
            <a:miter lim="800000"/>
            <a:headEnd/>
            <a:tailEnd/>
          </a:ln>
          <a:effectLst/>
        </p:spPr>
      </p:pic>
    </p:spTree>
    <p:extLst>
      <p:ext uri="{BB962C8B-B14F-4D97-AF65-F5344CB8AC3E}">
        <p14:creationId xmlns:p14="http://schemas.microsoft.com/office/powerpoint/2010/main" xmlns="" val="30103021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PAYMENT PROCESS</a:t>
            </a:r>
          </a:p>
        </p:txBody>
      </p:sp>
      <p:pic>
        <p:nvPicPr>
          <p:cNvPr id="30722" name="Picture 2"/>
          <p:cNvPicPr>
            <a:picLocks noChangeAspect="1" noChangeArrowheads="1"/>
          </p:cNvPicPr>
          <p:nvPr/>
        </p:nvPicPr>
        <p:blipFill>
          <a:blip r:embed="rId2"/>
          <a:srcRect/>
          <a:stretch>
            <a:fillRect/>
          </a:stretch>
        </p:blipFill>
        <p:spPr bwMode="auto">
          <a:xfrm>
            <a:off x="556591" y="1497496"/>
            <a:ext cx="10800522" cy="5155095"/>
          </a:xfrm>
          <a:prstGeom prst="rect">
            <a:avLst/>
          </a:prstGeom>
          <a:noFill/>
          <a:ln w="9525">
            <a:noFill/>
            <a:miter lim="800000"/>
            <a:headEnd/>
            <a:tailEnd/>
          </a:ln>
          <a:effectLst/>
        </p:spPr>
      </p:pic>
    </p:spTree>
    <p:extLst>
      <p:ext uri="{BB962C8B-B14F-4D97-AF65-F5344CB8AC3E}">
        <p14:creationId xmlns:p14="http://schemas.microsoft.com/office/powerpoint/2010/main" xmlns="" val="2574075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E-TICKET OF TRAIN BOOKING</a:t>
            </a:r>
          </a:p>
        </p:txBody>
      </p:sp>
      <p:pic>
        <p:nvPicPr>
          <p:cNvPr id="31746" name="Picture 2"/>
          <p:cNvPicPr>
            <a:picLocks noChangeAspect="1" noChangeArrowheads="1"/>
          </p:cNvPicPr>
          <p:nvPr/>
        </p:nvPicPr>
        <p:blipFill>
          <a:blip r:embed="rId2"/>
          <a:srcRect/>
          <a:stretch>
            <a:fillRect/>
          </a:stretch>
        </p:blipFill>
        <p:spPr bwMode="auto">
          <a:xfrm>
            <a:off x="318052" y="1524000"/>
            <a:ext cx="11542644" cy="4700588"/>
          </a:xfrm>
          <a:prstGeom prst="rect">
            <a:avLst/>
          </a:prstGeom>
          <a:noFill/>
          <a:ln w="9525">
            <a:noFill/>
            <a:miter lim="800000"/>
            <a:headEnd/>
            <a:tailEnd/>
          </a:ln>
          <a:effectLst/>
        </p:spPr>
      </p:pic>
    </p:spTree>
    <p:extLst>
      <p:ext uri="{BB962C8B-B14F-4D97-AF65-F5344CB8AC3E}">
        <p14:creationId xmlns:p14="http://schemas.microsoft.com/office/powerpoint/2010/main" xmlns="" val="2973845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FLIGHT BOOKING</a:t>
            </a:r>
          </a:p>
        </p:txBody>
      </p:sp>
      <p:pic>
        <p:nvPicPr>
          <p:cNvPr id="3" name="Picture 2"/>
          <p:cNvPicPr/>
          <p:nvPr/>
        </p:nvPicPr>
        <p:blipFill>
          <a:blip r:embed="rId2"/>
          <a:srcRect/>
          <a:stretch>
            <a:fillRect/>
          </a:stretch>
        </p:blipFill>
        <p:spPr bwMode="auto">
          <a:xfrm>
            <a:off x="675861" y="2863712"/>
            <a:ext cx="10681252" cy="3272045"/>
          </a:xfrm>
          <a:prstGeom prst="rect">
            <a:avLst/>
          </a:prstGeom>
          <a:noFill/>
          <a:ln w="9525">
            <a:noFill/>
            <a:miter lim="800000"/>
            <a:headEnd/>
            <a:tailEnd/>
          </a:ln>
        </p:spPr>
      </p:pic>
      <p:sp>
        <p:nvSpPr>
          <p:cNvPr id="4" name="Rectangle 3"/>
          <p:cNvSpPr/>
          <p:nvPr/>
        </p:nvSpPr>
        <p:spPr>
          <a:xfrm>
            <a:off x="4399722" y="3498574"/>
            <a:ext cx="3233530" cy="234563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551336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FLIGHT BOOKING PROCESS</a:t>
            </a:r>
          </a:p>
        </p:txBody>
      </p:sp>
      <p:pic>
        <p:nvPicPr>
          <p:cNvPr id="5" name="Picture 4"/>
          <p:cNvPicPr/>
          <p:nvPr/>
        </p:nvPicPr>
        <p:blipFill>
          <a:blip r:embed="rId2"/>
          <a:srcRect/>
          <a:stretch>
            <a:fillRect/>
          </a:stretch>
        </p:blipFill>
        <p:spPr bwMode="auto">
          <a:xfrm>
            <a:off x="1192696" y="1724025"/>
            <a:ext cx="10376452" cy="4743036"/>
          </a:xfrm>
          <a:prstGeom prst="rect">
            <a:avLst/>
          </a:prstGeom>
          <a:noFill/>
          <a:ln w="9525">
            <a:noFill/>
            <a:miter lim="800000"/>
            <a:headEnd/>
            <a:tailEnd/>
          </a:ln>
        </p:spPr>
      </p:pic>
    </p:spTree>
    <p:extLst>
      <p:ext uri="{BB962C8B-B14F-4D97-AF65-F5344CB8AC3E}">
        <p14:creationId xmlns:p14="http://schemas.microsoft.com/office/powerpoint/2010/main" xmlns="" val="394601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FLIGHTS AVAILABILITY</a:t>
            </a:r>
          </a:p>
        </p:txBody>
      </p:sp>
      <p:pic>
        <p:nvPicPr>
          <p:cNvPr id="3" name="Picture 2"/>
          <p:cNvPicPr/>
          <p:nvPr/>
        </p:nvPicPr>
        <p:blipFill>
          <a:blip r:embed="rId2"/>
          <a:srcRect/>
          <a:stretch>
            <a:fillRect/>
          </a:stretch>
        </p:blipFill>
        <p:spPr bwMode="auto">
          <a:xfrm>
            <a:off x="1444487" y="1425644"/>
            <a:ext cx="9859617" cy="3292130"/>
          </a:xfrm>
          <a:prstGeom prst="rect">
            <a:avLst/>
          </a:prstGeom>
          <a:noFill/>
          <a:ln w="9525">
            <a:noFill/>
            <a:miter lim="800000"/>
            <a:headEnd/>
            <a:tailEnd/>
          </a:ln>
        </p:spPr>
      </p:pic>
      <p:pic>
        <p:nvPicPr>
          <p:cNvPr id="4" name="Picture 3"/>
          <p:cNvPicPr/>
          <p:nvPr/>
        </p:nvPicPr>
        <p:blipFill>
          <a:blip r:embed="rId3"/>
          <a:srcRect/>
          <a:stretch>
            <a:fillRect/>
          </a:stretch>
        </p:blipFill>
        <p:spPr bwMode="auto">
          <a:xfrm>
            <a:off x="1573695" y="4717774"/>
            <a:ext cx="9730409" cy="2140225"/>
          </a:xfrm>
          <a:prstGeom prst="rect">
            <a:avLst/>
          </a:prstGeom>
          <a:noFill/>
          <a:ln w="9525">
            <a:noFill/>
            <a:miter lim="800000"/>
            <a:headEnd/>
            <a:tailEnd/>
          </a:ln>
        </p:spPr>
      </p:pic>
    </p:spTree>
    <p:extLst>
      <p:ext uri="{BB962C8B-B14F-4D97-AF65-F5344CB8AC3E}">
        <p14:creationId xmlns:p14="http://schemas.microsoft.com/office/powerpoint/2010/main" xmlns="" val="26262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CONFIRM BOOKING OF FLIGHT</a:t>
            </a:r>
          </a:p>
        </p:txBody>
      </p:sp>
      <p:pic>
        <p:nvPicPr>
          <p:cNvPr id="3" name="Picture 2"/>
          <p:cNvPicPr/>
          <p:nvPr/>
        </p:nvPicPr>
        <p:blipFill>
          <a:blip r:embed="rId2"/>
          <a:srcRect/>
          <a:stretch>
            <a:fillRect/>
          </a:stretch>
        </p:blipFill>
        <p:spPr bwMode="auto">
          <a:xfrm>
            <a:off x="901148" y="1395412"/>
            <a:ext cx="10137913" cy="5164414"/>
          </a:xfrm>
          <a:prstGeom prst="rect">
            <a:avLst/>
          </a:prstGeom>
          <a:noFill/>
          <a:ln w="9525">
            <a:noFill/>
            <a:miter lim="800000"/>
            <a:headEnd/>
            <a:tailEnd/>
          </a:ln>
        </p:spPr>
      </p:pic>
    </p:spTree>
    <p:extLst>
      <p:ext uri="{BB962C8B-B14F-4D97-AF65-F5344CB8AC3E}">
        <p14:creationId xmlns:p14="http://schemas.microsoft.com/office/powerpoint/2010/main" xmlns="" val="3421269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4E78833-D09B-4A61-A9D2-0C401B834E01}"/>
              </a:ext>
            </a:extLst>
          </p:cNvPr>
          <p:cNvSpPr>
            <a:spLocks noGrp="1"/>
          </p:cNvSpPr>
          <p:nvPr>
            <p:ph type="title"/>
          </p:nvPr>
        </p:nvSpPr>
        <p:spPr/>
        <p:txBody>
          <a:bodyPr/>
          <a:lstStyle/>
          <a:p>
            <a:pPr algn="ctr"/>
            <a:r>
              <a:rPr lang="en-IN" b="1" dirty="0"/>
              <a:t>OBJECTIVE</a:t>
            </a:r>
          </a:p>
        </p:txBody>
      </p:sp>
      <p:sp>
        <p:nvSpPr>
          <p:cNvPr id="3" name="Content Placeholder 2">
            <a:extLst>
              <a:ext uri="{FF2B5EF4-FFF2-40B4-BE49-F238E27FC236}">
                <a16:creationId xmlns:a16="http://schemas.microsoft.com/office/drawing/2014/main" xmlns="" id="{011FFACF-507A-4C1D-B715-73D4013D8375}"/>
              </a:ext>
            </a:extLst>
          </p:cNvPr>
          <p:cNvSpPr>
            <a:spLocks noGrp="1"/>
          </p:cNvSpPr>
          <p:nvPr>
            <p:ph idx="1"/>
          </p:nvPr>
        </p:nvSpPr>
        <p:spPr>
          <a:xfrm>
            <a:off x="838200" y="1378634"/>
            <a:ext cx="10515600" cy="5479366"/>
          </a:xfrm>
        </p:spPr>
        <p:txBody>
          <a:bodyPr>
            <a:normAutofit/>
          </a:bodyPr>
          <a:lstStyle/>
          <a:p>
            <a:r>
              <a:rPr lang="en-IN" b="1" dirty="0"/>
              <a:t>Admin</a:t>
            </a:r>
          </a:p>
          <a:p>
            <a:pPr marL="342900" lvl="0" indent="-342900" algn="just">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Admin can login and then manage different category.</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Admin can manage different sub-category.</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Admin can manage different packages.</a:t>
            </a:r>
            <a:endParaRPr lang="en-IN" sz="1800" dirty="0">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Admin can logout.</a:t>
            </a:r>
          </a:p>
          <a:p>
            <a:pPr algn="just">
              <a:lnSpc>
                <a:spcPct val="115000"/>
              </a:lnSpc>
            </a:pPr>
            <a:r>
              <a:rPr lang="en-IN" b="1" dirty="0"/>
              <a:t>Customer</a:t>
            </a:r>
          </a:p>
          <a:p>
            <a:pPr marL="342900" lvl="0" indent="-342900" algn="just">
              <a:lnSpc>
                <a:spcPct val="115000"/>
              </a:lnSpc>
              <a:spcAft>
                <a:spcPts val="1000"/>
              </a:spcAft>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Customer can registration.</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Customer can login and  view packages as well book tickets online.</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Customer can book the places.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Customer can view the payment details.</a:t>
            </a:r>
            <a:endParaRPr lang="en-IN" sz="18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1800" dirty="0">
                <a:effectLst/>
                <a:latin typeface="Times New Roman" panose="02020603050405020304" pitchFamily="18" charset="0"/>
                <a:ea typeface="Times New Roman" panose="02020603050405020304" pitchFamily="18" charset="0"/>
              </a:rPr>
              <a:t>Customer can logout.</a:t>
            </a:r>
            <a:endParaRPr lang="en-IN" sz="1800" dirty="0">
              <a:effectLst/>
              <a:latin typeface="Times New Roman" panose="02020603050405020304" pitchFamily="18" charset="0"/>
              <a:ea typeface="Times New Roman" panose="02020603050405020304" pitchFamily="18" charset="0"/>
            </a:endParaRPr>
          </a:p>
          <a:p>
            <a:pPr marL="0" indent="0" algn="just">
              <a:lnSpc>
                <a:spcPct val="115000"/>
              </a:lnSpc>
              <a:buNone/>
            </a:pPr>
            <a:endParaRPr lang="en-IN" dirty="0"/>
          </a:p>
        </p:txBody>
      </p:sp>
    </p:spTree>
    <p:extLst>
      <p:ext uri="{BB962C8B-B14F-4D97-AF65-F5344CB8AC3E}">
        <p14:creationId xmlns:p14="http://schemas.microsoft.com/office/powerpoint/2010/main" xmlns="" val="13604795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PASSENGERS DETAILS DURING BOOKING</a:t>
            </a:r>
          </a:p>
        </p:txBody>
      </p:sp>
      <p:pic>
        <p:nvPicPr>
          <p:cNvPr id="3" name="Picture 2"/>
          <p:cNvPicPr/>
          <p:nvPr/>
        </p:nvPicPr>
        <p:blipFill>
          <a:blip r:embed="rId2"/>
          <a:srcRect/>
          <a:stretch>
            <a:fillRect/>
          </a:stretch>
        </p:blipFill>
        <p:spPr bwMode="auto">
          <a:xfrm>
            <a:off x="1325217" y="1552575"/>
            <a:ext cx="9872870" cy="4742208"/>
          </a:xfrm>
          <a:prstGeom prst="rect">
            <a:avLst/>
          </a:prstGeom>
          <a:noFill/>
          <a:ln w="9525">
            <a:noFill/>
            <a:miter lim="800000"/>
            <a:headEnd/>
            <a:tailEnd/>
          </a:ln>
        </p:spPr>
      </p:pic>
    </p:spTree>
    <p:extLst>
      <p:ext uri="{BB962C8B-B14F-4D97-AF65-F5344CB8AC3E}">
        <p14:creationId xmlns:p14="http://schemas.microsoft.com/office/powerpoint/2010/main" xmlns="" val="750490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PAYMENT PROCESS</a:t>
            </a:r>
          </a:p>
        </p:txBody>
      </p:sp>
      <p:pic>
        <p:nvPicPr>
          <p:cNvPr id="3" name="Picture 2"/>
          <p:cNvPicPr/>
          <p:nvPr/>
        </p:nvPicPr>
        <p:blipFill>
          <a:blip r:embed="rId2"/>
          <a:srcRect/>
          <a:stretch>
            <a:fillRect/>
          </a:stretch>
        </p:blipFill>
        <p:spPr bwMode="auto">
          <a:xfrm>
            <a:off x="2411896" y="1298712"/>
            <a:ext cx="8110330" cy="5234609"/>
          </a:xfrm>
          <a:prstGeom prst="rect">
            <a:avLst/>
          </a:prstGeom>
          <a:noFill/>
          <a:ln w="9525">
            <a:noFill/>
            <a:miter lim="800000"/>
            <a:headEnd/>
            <a:tailEnd/>
          </a:ln>
        </p:spPr>
      </p:pic>
    </p:spTree>
    <p:extLst>
      <p:ext uri="{BB962C8B-B14F-4D97-AF65-F5344CB8AC3E}">
        <p14:creationId xmlns:p14="http://schemas.microsoft.com/office/powerpoint/2010/main" xmlns="" val="19354270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E-TICKET OF FLIGHT BOOKING</a:t>
            </a:r>
          </a:p>
        </p:txBody>
      </p:sp>
      <p:pic>
        <p:nvPicPr>
          <p:cNvPr id="3" name="Picture 2"/>
          <p:cNvPicPr/>
          <p:nvPr/>
        </p:nvPicPr>
        <p:blipFill>
          <a:blip r:embed="rId2"/>
          <a:srcRect/>
          <a:stretch>
            <a:fillRect/>
          </a:stretch>
        </p:blipFill>
        <p:spPr bwMode="auto">
          <a:xfrm>
            <a:off x="1205948" y="1481137"/>
            <a:ext cx="10508973" cy="5376863"/>
          </a:xfrm>
          <a:prstGeom prst="rect">
            <a:avLst/>
          </a:prstGeom>
          <a:noFill/>
          <a:ln w="9525">
            <a:noFill/>
            <a:miter lim="800000"/>
            <a:headEnd/>
            <a:tailEnd/>
          </a:ln>
        </p:spPr>
      </p:pic>
    </p:spTree>
    <p:extLst>
      <p:ext uri="{BB962C8B-B14F-4D97-AF65-F5344CB8AC3E}">
        <p14:creationId xmlns:p14="http://schemas.microsoft.com/office/powerpoint/2010/main" xmlns="" val="1242648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HOTEL BOOKING</a:t>
            </a:r>
          </a:p>
        </p:txBody>
      </p:sp>
      <p:pic>
        <p:nvPicPr>
          <p:cNvPr id="4" name="Picture 3"/>
          <p:cNvPicPr/>
          <p:nvPr/>
        </p:nvPicPr>
        <p:blipFill>
          <a:blip r:embed="rId2"/>
          <a:srcRect/>
          <a:stretch>
            <a:fillRect/>
          </a:stretch>
        </p:blipFill>
        <p:spPr bwMode="auto">
          <a:xfrm>
            <a:off x="543339" y="2320373"/>
            <a:ext cx="10681252" cy="3470827"/>
          </a:xfrm>
          <a:prstGeom prst="rect">
            <a:avLst/>
          </a:prstGeom>
          <a:noFill/>
          <a:ln w="9525">
            <a:noFill/>
            <a:miter lim="800000"/>
            <a:headEnd/>
            <a:tailEnd/>
          </a:ln>
        </p:spPr>
      </p:pic>
      <p:sp>
        <p:nvSpPr>
          <p:cNvPr id="6" name="Rectangle 5"/>
          <p:cNvSpPr/>
          <p:nvPr/>
        </p:nvSpPr>
        <p:spPr>
          <a:xfrm>
            <a:off x="1152940" y="2769704"/>
            <a:ext cx="2570922" cy="26106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BOOKING HOTELS</a:t>
            </a:r>
          </a:p>
        </p:txBody>
      </p:sp>
      <p:pic>
        <p:nvPicPr>
          <p:cNvPr id="3" name="Picture 2"/>
          <p:cNvPicPr/>
          <p:nvPr/>
        </p:nvPicPr>
        <p:blipFill>
          <a:blip r:embed="rId2"/>
          <a:srcRect/>
          <a:stretch>
            <a:fillRect/>
          </a:stretch>
        </p:blipFill>
        <p:spPr bwMode="auto">
          <a:xfrm>
            <a:off x="1775791" y="1904999"/>
            <a:ext cx="9144000" cy="4416287"/>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HOTELS AVAILABILITY AS PER SELECTED DESTINATION</a:t>
            </a:r>
          </a:p>
        </p:txBody>
      </p:sp>
      <p:pic>
        <p:nvPicPr>
          <p:cNvPr id="3" name="Picture 2"/>
          <p:cNvPicPr/>
          <p:nvPr/>
        </p:nvPicPr>
        <p:blipFill>
          <a:blip r:embed="rId2"/>
          <a:srcRect/>
          <a:stretch>
            <a:fillRect/>
          </a:stretch>
        </p:blipFill>
        <p:spPr bwMode="auto">
          <a:xfrm>
            <a:off x="1285462" y="1546570"/>
            <a:ext cx="9488556" cy="2943225"/>
          </a:xfrm>
          <a:prstGeom prst="rect">
            <a:avLst/>
          </a:prstGeom>
          <a:noFill/>
          <a:ln w="9525">
            <a:noFill/>
            <a:miter lim="800000"/>
            <a:headEnd/>
            <a:tailEnd/>
          </a:ln>
        </p:spPr>
      </p:pic>
      <p:pic>
        <p:nvPicPr>
          <p:cNvPr id="4" name="Picture 3"/>
          <p:cNvPicPr/>
          <p:nvPr/>
        </p:nvPicPr>
        <p:blipFill>
          <a:blip r:embed="rId3"/>
          <a:srcRect/>
          <a:stretch>
            <a:fillRect/>
          </a:stretch>
        </p:blipFill>
        <p:spPr bwMode="auto">
          <a:xfrm>
            <a:off x="1431234" y="4461841"/>
            <a:ext cx="9395791" cy="2177497"/>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HOTEL DETAILS</a:t>
            </a:r>
          </a:p>
        </p:txBody>
      </p:sp>
      <p:pic>
        <p:nvPicPr>
          <p:cNvPr id="3" name="Picture 2"/>
          <p:cNvPicPr/>
          <p:nvPr/>
        </p:nvPicPr>
        <p:blipFill>
          <a:blip r:embed="rId2"/>
          <a:srcRect/>
          <a:stretch>
            <a:fillRect/>
          </a:stretch>
        </p:blipFill>
        <p:spPr bwMode="auto">
          <a:xfrm>
            <a:off x="1828800" y="1466850"/>
            <a:ext cx="8865704" cy="5066472"/>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CONFIRM BOOKING PROCESS</a:t>
            </a:r>
          </a:p>
        </p:txBody>
      </p:sp>
      <p:pic>
        <p:nvPicPr>
          <p:cNvPr id="3" name="Picture 2"/>
          <p:cNvPicPr/>
          <p:nvPr/>
        </p:nvPicPr>
        <p:blipFill>
          <a:blip r:embed="rId2"/>
          <a:srcRect/>
          <a:stretch>
            <a:fillRect/>
          </a:stretch>
        </p:blipFill>
        <p:spPr bwMode="auto">
          <a:xfrm>
            <a:off x="1749287" y="1624012"/>
            <a:ext cx="8812696" cy="5041831"/>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PAYMENT PROCESS</a:t>
            </a:r>
          </a:p>
        </p:txBody>
      </p:sp>
      <p:pic>
        <p:nvPicPr>
          <p:cNvPr id="4" name="Picture 3"/>
          <p:cNvPicPr/>
          <p:nvPr/>
        </p:nvPicPr>
        <p:blipFill>
          <a:blip r:embed="rId2"/>
          <a:srcRect/>
          <a:stretch>
            <a:fillRect/>
          </a:stretch>
        </p:blipFill>
        <p:spPr bwMode="auto">
          <a:xfrm>
            <a:off x="2040835" y="1616765"/>
            <a:ext cx="8057321" cy="498281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BOOKING RECEIPT</a:t>
            </a:r>
          </a:p>
        </p:txBody>
      </p:sp>
      <p:pic>
        <p:nvPicPr>
          <p:cNvPr id="3" name="Picture 2"/>
          <p:cNvPicPr/>
          <p:nvPr/>
        </p:nvPicPr>
        <p:blipFill>
          <a:blip r:embed="rId2"/>
          <a:srcRect/>
          <a:stretch>
            <a:fillRect/>
          </a:stretch>
        </p:blipFill>
        <p:spPr bwMode="auto">
          <a:xfrm>
            <a:off x="1683026" y="1857375"/>
            <a:ext cx="9647583" cy="4477164"/>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9A5B92-71F0-4561-89CE-638EAF36B8C6}"/>
              </a:ext>
            </a:extLst>
          </p:cNvPr>
          <p:cNvSpPr>
            <a:spLocks noGrp="1"/>
          </p:cNvSpPr>
          <p:nvPr>
            <p:ph type="title"/>
          </p:nvPr>
        </p:nvSpPr>
        <p:spPr/>
        <p:txBody>
          <a:bodyPr/>
          <a:lstStyle/>
          <a:p>
            <a:pPr algn="ctr"/>
            <a:r>
              <a:rPr lang="en-IN" b="1" dirty="0"/>
              <a:t>SCOPE OF PROJECT</a:t>
            </a:r>
          </a:p>
        </p:txBody>
      </p:sp>
      <p:sp>
        <p:nvSpPr>
          <p:cNvPr id="3" name="Content Placeholder 2">
            <a:extLst>
              <a:ext uri="{FF2B5EF4-FFF2-40B4-BE49-F238E27FC236}">
                <a16:creationId xmlns:a16="http://schemas.microsoft.com/office/drawing/2014/main" xmlns="" id="{E3B4248F-28BB-479F-9A6D-EADA4E495F53}"/>
              </a:ext>
            </a:extLst>
          </p:cNvPr>
          <p:cNvSpPr>
            <a:spLocks noGrp="1"/>
          </p:cNvSpPr>
          <p:nvPr>
            <p:ph idx="1"/>
          </p:nvPr>
        </p:nvSpPr>
        <p:spPr/>
        <p:txBody>
          <a:bodyPr>
            <a:normAutofit/>
          </a:bodyPr>
          <a:lstStyle/>
          <a:p>
            <a:pPr marL="342900" lvl="0" indent="-342900" algn="just">
              <a:lnSpc>
                <a:spcPct val="115000"/>
              </a:lnSpc>
              <a:spcAft>
                <a:spcPts val="1000"/>
              </a:spcAft>
              <a:buFont typeface="Wingdings" panose="05000000000000000000" pitchFamily="2" charset="2"/>
              <a:buChar char=""/>
            </a:pPr>
            <a:r>
              <a:rPr lang="en-US" sz="3200" dirty="0">
                <a:effectLst/>
                <a:latin typeface="Times New Roman" panose="02020603050405020304" pitchFamily="18" charset="0"/>
                <a:ea typeface="Times New Roman" panose="02020603050405020304" pitchFamily="18" charset="0"/>
              </a:rPr>
              <a:t>Our website can be accessed by anyone at anytime from anywhere.</a:t>
            </a:r>
            <a:endParaRPr lang="en-IN" sz="32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3200" dirty="0">
                <a:effectLst/>
                <a:latin typeface="Times New Roman" panose="02020603050405020304" pitchFamily="18" charset="0"/>
                <a:ea typeface="Times New Roman" panose="02020603050405020304" pitchFamily="18" charset="0"/>
              </a:rPr>
              <a:t>Only admin and registered customers can login into our site.</a:t>
            </a:r>
            <a:endParaRPr lang="en-IN" sz="32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3200" dirty="0">
                <a:effectLst/>
                <a:latin typeface="Times New Roman" panose="02020603050405020304" pitchFamily="18" charset="0"/>
                <a:ea typeface="Times New Roman" panose="02020603050405020304" pitchFamily="18" charset="0"/>
              </a:rPr>
              <a:t>We are handling all our activities online.</a:t>
            </a:r>
            <a:endParaRPr lang="en-IN" sz="3200" dirty="0">
              <a:effectLst/>
              <a:latin typeface="Times New Roman" panose="02020603050405020304" pitchFamily="18" charset="0"/>
              <a:ea typeface="Times New Roman" panose="02020603050405020304" pitchFamily="18" charset="0"/>
            </a:endParaRPr>
          </a:p>
          <a:p>
            <a:pPr marL="342900" lvl="0" indent="-342900" algn="just">
              <a:lnSpc>
                <a:spcPct val="115000"/>
              </a:lnSpc>
              <a:buFont typeface="Wingdings" panose="05000000000000000000" pitchFamily="2" charset="2"/>
              <a:buChar char=""/>
            </a:pPr>
            <a:r>
              <a:rPr lang="en-US" sz="3200" dirty="0">
                <a:effectLst/>
                <a:latin typeface="Times New Roman" panose="02020603050405020304" pitchFamily="18" charset="0"/>
                <a:ea typeface="Times New Roman" panose="02020603050405020304" pitchFamily="18" charset="0"/>
              </a:rPr>
              <a:t>We have created this website so that it becomes much easy for the customers to book the packages anywhere.</a:t>
            </a:r>
            <a:endParaRPr lang="en-IN" sz="3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37767466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6996"/>
            <a:ext cx="10515600" cy="1325563"/>
          </a:xfrm>
        </p:spPr>
        <p:txBody>
          <a:bodyPr/>
          <a:lstStyle/>
          <a:p>
            <a:pPr algn="ctr"/>
            <a:r>
              <a:rPr lang="en-US" dirty="0"/>
              <a:t>PACKAGE LIST</a:t>
            </a:r>
          </a:p>
        </p:txBody>
      </p:sp>
      <p:pic>
        <p:nvPicPr>
          <p:cNvPr id="4" name="Picture 3">
            <a:extLst>
              <a:ext uri="{FF2B5EF4-FFF2-40B4-BE49-F238E27FC236}">
                <a16:creationId xmlns:a16="http://schemas.microsoft.com/office/drawing/2014/main" xmlns="" id="{1907CC4B-73AE-45A6-9A89-B4385752EF8F}"/>
              </a:ext>
            </a:extLst>
          </p:cNvPr>
          <p:cNvPicPr>
            <a:picLocks noChangeAspect="1"/>
          </p:cNvPicPr>
          <p:nvPr/>
        </p:nvPicPr>
        <p:blipFill>
          <a:blip r:embed="rId2"/>
          <a:stretch>
            <a:fillRect/>
          </a:stretch>
        </p:blipFill>
        <p:spPr>
          <a:xfrm>
            <a:off x="0" y="590758"/>
            <a:ext cx="12192000" cy="626724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SELECTED PACKAGE DETAILS</a:t>
            </a:r>
          </a:p>
        </p:txBody>
      </p:sp>
      <p:pic>
        <p:nvPicPr>
          <p:cNvPr id="33794" name="Picture 2"/>
          <p:cNvPicPr>
            <a:picLocks noChangeAspect="1" noChangeArrowheads="1"/>
          </p:cNvPicPr>
          <p:nvPr/>
        </p:nvPicPr>
        <p:blipFill>
          <a:blip r:embed="rId2"/>
          <a:srcRect/>
          <a:stretch>
            <a:fillRect/>
          </a:stretch>
        </p:blipFill>
        <p:spPr bwMode="auto">
          <a:xfrm>
            <a:off x="471488" y="1343025"/>
            <a:ext cx="11249025" cy="3281984"/>
          </a:xfrm>
          <a:prstGeom prst="rect">
            <a:avLst/>
          </a:prstGeom>
          <a:noFill/>
          <a:ln w="9525">
            <a:noFill/>
            <a:miter lim="800000"/>
            <a:headEnd/>
            <a:tailEnd/>
          </a:ln>
          <a:effectLst/>
        </p:spPr>
      </p:pic>
      <p:pic>
        <p:nvPicPr>
          <p:cNvPr id="33795" name="Picture 3"/>
          <p:cNvPicPr>
            <a:picLocks noChangeAspect="1" noChangeArrowheads="1"/>
          </p:cNvPicPr>
          <p:nvPr/>
        </p:nvPicPr>
        <p:blipFill>
          <a:blip r:embed="rId3"/>
          <a:srcRect/>
          <a:stretch>
            <a:fillRect/>
          </a:stretch>
        </p:blipFill>
        <p:spPr bwMode="auto">
          <a:xfrm>
            <a:off x="644180" y="4429125"/>
            <a:ext cx="11115675" cy="2428875"/>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AVAILABILITY OF HOTELS WITH PACKAGES</a:t>
            </a:r>
          </a:p>
        </p:txBody>
      </p:sp>
      <p:pic>
        <p:nvPicPr>
          <p:cNvPr id="4" name="Picture 3">
            <a:extLst>
              <a:ext uri="{FF2B5EF4-FFF2-40B4-BE49-F238E27FC236}">
                <a16:creationId xmlns:a16="http://schemas.microsoft.com/office/drawing/2014/main" xmlns="" id="{F345AAFB-AB16-4214-95AA-905D8EE6B85E}"/>
              </a:ext>
            </a:extLst>
          </p:cNvPr>
          <p:cNvPicPr>
            <a:picLocks noChangeAspect="1"/>
          </p:cNvPicPr>
          <p:nvPr/>
        </p:nvPicPr>
        <p:blipFill>
          <a:blip r:embed="rId2"/>
          <a:stretch>
            <a:fillRect/>
          </a:stretch>
        </p:blipFill>
        <p:spPr>
          <a:xfrm>
            <a:off x="0" y="1625070"/>
            <a:ext cx="12192000" cy="52329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921"/>
            <a:ext cx="10515600" cy="1325563"/>
          </a:xfrm>
        </p:spPr>
        <p:txBody>
          <a:bodyPr/>
          <a:lstStyle/>
          <a:p>
            <a:pPr algn="ctr"/>
            <a:r>
              <a:rPr lang="en-US" b="1" dirty="0"/>
              <a:t>SELECTION OF HOTEL WITH PACKAGE</a:t>
            </a:r>
          </a:p>
        </p:txBody>
      </p:sp>
      <p:pic>
        <p:nvPicPr>
          <p:cNvPr id="6" name="Picture 5">
            <a:extLst>
              <a:ext uri="{FF2B5EF4-FFF2-40B4-BE49-F238E27FC236}">
                <a16:creationId xmlns:a16="http://schemas.microsoft.com/office/drawing/2014/main" xmlns="" id="{25B31221-841B-40EF-A488-499001A7CA53}"/>
              </a:ext>
            </a:extLst>
          </p:cNvPr>
          <p:cNvPicPr>
            <a:picLocks noChangeAspect="1"/>
          </p:cNvPicPr>
          <p:nvPr/>
        </p:nvPicPr>
        <p:blipFill>
          <a:blip r:embed="rId2"/>
          <a:stretch>
            <a:fillRect/>
          </a:stretch>
        </p:blipFill>
        <p:spPr>
          <a:xfrm>
            <a:off x="0" y="1284642"/>
            <a:ext cx="12192000" cy="544746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PAYMENT PROCESS</a:t>
            </a:r>
          </a:p>
        </p:txBody>
      </p:sp>
      <p:pic>
        <p:nvPicPr>
          <p:cNvPr id="4" name="Picture 3">
            <a:extLst>
              <a:ext uri="{FF2B5EF4-FFF2-40B4-BE49-F238E27FC236}">
                <a16:creationId xmlns:a16="http://schemas.microsoft.com/office/drawing/2014/main" xmlns="" id="{D84F1B74-5F93-447B-B425-F069F4B7610A}"/>
              </a:ext>
            </a:extLst>
          </p:cNvPr>
          <p:cNvPicPr>
            <a:picLocks noChangeAspect="1"/>
          </p:cNvPicPr>
          <p:nvPr/>
        </p:nvPicPr>
        <p:blipFill>
          <a:blip r:embed="rId2"/>
          <a:stretch>
            <a:fillRect/>
          </a:stretch>
        </p:blipFill>
        <p:spPr>
          <a:xfrm>
            <a:off x="1714500" y="1500602"/>
            <a:ext cx="8763000" cy="55530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BOOKING RECEIPT</a:t>
            </a:r>
          </a:p>
        </p:txBody>
      </p:sp>
      <p:pic>
        <p:nvPicPr>
          <p:cNvPr id="4" name="Picture 3">
            <a:extLst>
              <a:ext uri="{FF2B5EF4-FFF2-40B4-BE49-F238E27FC236}">
                <a16:creationId xmlns:a16="http://schemas.microsoft.com/office/drawing/2014/main" xmlns="" id="{42E93C6D-303A-403A-A1DB-23F78C738F36}"/>
              </a:ext>
            </a:extLst>
          </p:cNvPr>
          <p:cNvPicPr>
            <a:picLocks noChangeAspect="1"/>
          </p:cNvPicPr>
          <p:nvPr/>
        </p:nvPicPr>
        <p:blipFill>
          <a:blip r:embed="rId2"/>
          <a:stretch>
            <a:fillRect/>
          </a:stretch>
        </p:blipFill>
        <p:spPr>
          <a:xfrm>
            <a:off x="1854891" y="1272208"/>
            <a:ext cx="8746848" cy="5418577"/>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DASHBOARD PROFILE</a:t>
            </a:r>
          </a:p>
        </p:txBody>
      </p:sp>
      <p:pic>
        <p:nvPicPr>
          <p:cNvPr id="3" name="Picture 2"/>
          <p:cNvPicPr/>
          <p:nvPr/>
        </p:nvPicPr>
        <p:blipFill>
          <a:blip r:embed="rId2"/>
          <a:srcRect/>
          <a:stretch>
            <a:fillRect/>
          </a:stretch>
        </p:blipFill>
        <p:spPr bwMode="auto">
          <a:xfrm>
            <a:off x="1683026" y="1490662"/>
            <a:ext cx="9263270" cy="4737860"/>
          </a:xfrm>
          <a:prstGeom prst="rect">
            <a:avLst/>
          </a:prstGeom>
          <a:noFill/>
          <a:ln w="9525">
            <a:noFill/>
            <a:miter lim="800000"/>
            <a:headEnd/>
            <a:tailEnd/>
          </a:ln>
        </p:spPr>
      </p:pic>
    </p:spTree>
    <p:extLst>
      <p:ext uri="{BB962C8B-B14F-4D97-AF65-F5344CB8AC3E}">
        <p14:creationId xmlns:p14="http://schemas.microsoft.com/office/powerpoint/2010/main" xmlns="" val="3016072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087" y="-244476"/>
            <a:ext cx="10515600" cy="1325563"/>
          </a:xfrm>
        </p:spPr>
        <p:txBody>
          <a:bodyPr/>
          <a:lstStyle/>
          <a:p>
            <a:pPr algn="ctr"/>
            <a:r>
              <a:rPr lang="en-US" b="1" dirty="0"/>
              <a:t>MY BOOKINGS</a:t>
            </a:r>
          </a:p>
        </p:txBody>
      </p:sp>
      <p:pic>
        <p:nvPicPr>
          <p:cNvPr id="5" name="Picture 4">
            <a:extLst>
              <a:ext uri="{FF2B5EF4-FFF2-40B4-BE49-F238E27FC236}">
                <a16:creationId xmlns:a16="http://schemas.microsoft.com/office/drawing/2014/main" xmlns="" id="{A86A7933-21CB-4FE9-9956-7E179ACDC6B1}"/>
              </a:ext>
            </a:extLst>
          </p:cNvPr>
          <p:cNvPicPr>
            <a:picLocks noChangeAspect="1"/>
          </p:cNvPicPr>
          <p:nvPr/>
        </p:nvPicPr>
        <p:blipFill>
          <a:blip r:embed="rId2"/>
          <a:stretch>
            <a:fillRect/>
          </a:stretch>
        </p:blipFill>
        <p:spPr>
          <a:xfrm>
            <a:off x="319087" y="1352550"/>
            <a:ext cx="11553825" cy="5505450"/>
          </a:xfrm>
          <a:prstGeom prst="rect">
            <a:avLst/>
          </a:prstGeom>
        </p:spPr>
      </p:pic>
    </p:spTree>
    <p:extLst>
      <p:ext uri="{BB962C8B-B14F-4D97-AF65-F5344CB8AC3E}">
        <p14:creationId xmlns:p14="http://schemas.microsoft.com/office/powerpoint/2010/main" xmlns="" val="23227734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MY E-TICKETS(FLIGHT TICKETS)</a:t>
            </a:r>
          </a:p>
        </p:txBody>
      </p:sp>
      <p:pic>
        <p:nvPicPr>
          <p:cNvPr id="5" name="Picture 4">
            <a:extLst>
              <a:ext uri="{FF2B5EF4-FFF2-40B4-BE49-F238E27FC236}">
                <a16:creationId xmlns:a16="http://schemas.microsoft.com/office/drawing/2014/main" xmlns="" id="{3B40B4A7-31F2-4115-B54A-3F50D4AD7F5A}"/>
              </a:ext>
            </a:extLst>
          </p:cNvPr>
          <p:cNvPicPr>
            <a:picLocks noChangeAspect="1"/>
          </p:cNvPicPr>
          <p:nvPr/>
        </p:nvPicPr>
        <p:blipFill>
          <a:blip r:embed="rId2"/>
          <a:stretch>
            <a:fillRect/>
          </a:stretch>
        </p:blipFill>
        <p:spPr>
          <a:xfrm>
            <a:off x="242887" y="1499152"/>
            <a:ext cx="11706225" cy="5105400"/>
          </a:xfrm>
          <a:prstGeom prst="rect">
            <a:avLst/>
          </a:prstGeom>
        </p:spPr>
      </p:pic>
    </p:spTree>
    <p:extLst>
      <p:ext uri="{BB962C8B-B14F-4D97-AF65-F5344CB8AC3E}">
        <p14:creationId xmlns:p14="http://schemas.microsoft.com/office/powerpoint/2010/main" xmlns="" val="2801089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BC8897-BEC8-41C8-9C2C-454E4FE3D591}"/>
              </a:ext>
            </a:extLst>
          </p:cNvPr>
          <p:cNvSpPr>
            <a:spLocks noGrp="1"/>
          </p:cNvSpPr>
          <p:nvPr>
            <p:ph type="title"/>
          </p:nvPr>
        </p:nvSpPr>
        <p:spPr>
          <a:xfrm>
            <a:off x="838200" y="-231223"/>
            <a:ext cx="10515600" cy="1325563"/>
          </a:xfrm>
        </p:spPr>
        <p:txBody>
          <a:bodyPr/>
          <a:lstStyle/>
          <a:p>
            <a:pPr algn="ctr"/>
            <a:r>
              <a:rPr lang="en-US" b="1" dirty="0"/>
              <a:t>MY E-TICKETS(FLIGHT TICKETS)</a:t>
            </a:r>
            <a:endParaRPr lang="en-IN" b="1" dirty="0"/>
          </a:p>
        </p:txBody>
      </p:sp>
      <p:pic>
        <p:nvPicPr>
          <p:cNvPr id="4" name="Picture 3">
            <a:extLst>
              <a:ext uri="{FF2B5EF4-FFF2-40B4-BE49-F238E27FC236}">
                <a16:creationId xmlns:a16="http://schemas.microsoft.com/office/drawing/2014/main" xmlns="" id="{4C0B4AF3-65F7-4755-8E80-8A6B0B85B7C1}"/>
              </a:ext>
            </a:extLst>
          </p:cNvPr>
          <p:cNvPicPr>
            <a:picLocks noChangeAspect="1"/>
          </p:cNvPicPr>
          <p:nvPr/>
        </p:nvPicPr>
        <p:blipFill>
          <a:blip r:embed="rId2"/>
          <a:stretch>
            <a:fillRect/>
          </a:stretch>
        </p:blipFill>
        <p:spPr>
          <a:xfrm>
            <a:off x="457200" y="981074"/>
            <a:ext cx="11277600" cy="5876925"/>
          </a:xfrm>
          <a:prstGeom prst="rect">
            <a:avLst/>
          </a:prstGeom>
        </p:spPr>
      </p:pic>
    </p:spTree>
    <p:extLst>
      <p:ext uri="{BB962C8B-B14F-4D97-AF65-F5344CB8AC3E}">
        <p14:creationId xmlns:p14="http://schemas.microsoft.com/office/powerpoint/2010/main" xmlns="" val="1391998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643CCA-E053-4FC5-8086-9F6E9C34C449}"/>
              </a:ext>
            </a:extLst>
          </p:cNvPr>
          <p:cNvSpPr>
            <a:spLocks noGrp="1"/>
          </p:cNvSpPr>
          <p:nvPr>
            <p:ph type="title"/>
          </p:nvPr>
        </p:nvSpPr>
        <p:spPr/>
        <p:txBody>
          <a:bodyPr/>
          <a:lstStyle/>
          <a:p>
            <a:pPr algn="ctr"/>
            <a:r>
              <a:rPr lang="en-IN" b="1" dirty="0"/>
              <a:t>SYSTEM ENVIRONMENT</a:t>
            </a:r>
          </a:p>
        </p:txBody>
      </p:sp>
      <p:sp>
        <p:nvSpPr>
          <p:cNvPr id="4" name="Content Placeholder 4">
            <a:extLst>
              <a:ext uri="{FF2B5EF4-FFF2-40B4-BE49-F238E27FC236}">
                <a16:creationId xmlns:a16="http://schemas.microsoft.com/office/drawing/2014/main" xmlns="" id="{2587DE28-D03A-4D31-B0EF-F54160DF78B4}"/>
              </a:ext>
            </a:extLst>
          </p:cNvPr>
          <p:cNvSpPr txBox="1">
            <a:spLocks/>
          </p:cNvSpPr>
          <p:nvPr/>
        </p:nvSpPr>
        <p:spPr>
          <a:xfrm>
            <a:off x="838200" y="1690687"/>
            <a:ext cx="4038600"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buFont typeface="Arial" panose="020B0604020202020204" pitchFamily="34" charset="0"/>
              <a:buNone/>
            </a:pPr>
            <a:r>
              <a:rPr lang="en-US" b="1" i="1" dirty="0"/>
              <a:t>	Hardware Requirement</a:t>
            </a:r>
            <a:endParaRPr lang="en-US" dirty="0"/>
          </a:p>
          <a:p>
            <a:pPr>
              <a:lnSpc>
                <a:spcPct val="150000"/>
              </a:lnSpc>
              <a:buFont typeface="Arial" panose="020B0604020202020204" pitchFamily="34" charset="0"/>
              <a:buNone/>
            </a:pPr>
            <a:endParaRPr lang="en-US" dirty="0"/>
          </a:p>
          <a:p>
            <a:pPr>
              <a:lnSpc>
                <a:spcPct val="150000"/>
              </a:lnSpc>
            </a:pPr>
            <a:r>
              <a:rPr lang="en-IN" b="1" i="1" dirty="0"/>
              <a:t>Processor</a:t>
            </a:r>
            <a:r>
              <a:rPr lang="en-IN" i="1" dirty="0"/>
              <a:t>: Intel Core i3  </a:t>
            </a:r>
            <a:endParaRPr lang="en-US" dirty="0"/>
          </a:p>
          <a:p>
            <a:pPr>
              <a:lnSpc>
                <a:spcPct val="150000"/>
              </a:lnSpc>
            </a:pPr>
            <a:r>
              <a:rPr lang="en-IN" b="1" i="1" dirty="0"/>
              <a:t>Hard Disk</a:t>
            </a:r>
            <a:r>
              <a:rPr lang="en-IN" i="1" dirty="0"/>
              <a:t>: 1 TB</a:t>
            </a:r>
            <a:endParaRPr lang="en-US" dirty="0"/>
          </a:p>
          <a:p>
            <a:pPr>
              <a:lnSpc>
                <a:spcPct val="150000"/>
              </a:lnSpc>
            </a:pPr>
            <a:r>
              <a:rPr lang="en-IN" b="1" i="1" dirty="0"/>
              <a:t>RAM</a:t>
            </a:r>
            <a:r>
              <a:rPr lang="en-IN" i="1" dirty="0"/>
              <a:t>: 4 GB</a:t>
            </a:r>
            <a:endParaRPr lang="en-US" dirty="0"/>
          </a:p>
          <a:p>
            <a:endParaRPr lang="en-US" dirty="0"/>
          </a:p>
        </p:txBody>
      </p:sp>
      <p:sp>
        <p:nvSpPr>
          <p:cNvPr id="5" name="Content Placeholder 5">
            <a:extLst>
              <a:ext uri="{FF2B5EF4-FFF2-40B4-BE49-F238E27FC236}">
                <a16:creationId xmlns:a16="http://schemas.microsoft.com/office/drawing/2014/main" xmlns="" id="{A2DAF72C-A2AC-4B18-A9C9-A53C31B86FB4}"/>
              </a:ext>
            </a:extLst>
          </p:cNvPr>
          <p:cNvSpPr txBox="1">
            <a:spLocks/>
          </p:cNvSpPr>
          <p:nvPr/>
        </p:nvSpPr>
        <p:spPr>
          <a:xfrm>
            <a:off x="7274171" y="1690688"/>
            <a:ext cx="4038600" cy="4525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50000"/>
              </a:lnSpc>
              <a:buFont typeface="Arial" panose="020B0604020202020204" pitchFamily="34" charset="0"/>
              <a:buNone/>
            </a:pPr>
            <a:r>
              <a:rPr lang="en-US" b="1" i="1" dirty="0"/>
              <a:t>Software Requirement</a:t>
            </a:r>
            <a:endParaRPr lang="en-US" dirty="0"/>
          </a:p>
          <a:p>
            <a:pPr>
              <a:lnSpc>
                <a:spcPct val="150000"/>
              </a:lnSpc>
              <a:buFont typeface="Arial" panose="020B0604020202020204" pitchFamily="34" charset="0"/>
              <a:buNone/>
            </a:pPr>
            <a:r>
              <a:rPr lang="en-IN" dirty="0"/>
              <a:t> </a:t>
            </a:r>
            <a:endParaRPr lang="en-US" dirty="0"/>
          </a:p>
          <a:p>
            <a:pPr>
              <a:lnSpc>
                <a:spcPct val="150000"/>
              </a:lnSpc>
            </a:pPr>
            <a:r>
              <a:rPr lang="en-IN" b="1" dirty="0"/>
              <a:t>WAMP Server</a:t>
            </a:r>
            <a:r>
              <a:rPr lang="en-IN" dirty="0"/>
              <a:t>: 2.4</a:t>
            </a:r>
            <a:endParaRPr lang="en-US" dirty="0"/>
          </a:p>
          <a:p>
            <a:pPr>
              <a:lnSpc>
                <a:spcPct val="150000"/>
              </a:lnSpc>
            </a:pPr>
            <a:r>
              <a:rPr lang="en-IN" b="1" dirty="0"/>
              <a:t>APACHE Version</a:t>
            </a:r>
            <a:r>
              <a:rPr lang="en-IN" dirty="0"/>
              <a:t>: 2.4.4</a:t>
            </a:r>
            <a:endParaRPr lang="en-US" dirty="0"/>
          </a:p>
          <a:p>
            <a:pPr>
              <a:lnSpc>
                <a:spcPct val="150000"/>
              </a:lnSpc>
            </a:pPr>
            <a:r>
              <a:rPr lang="en-IN" b="1" dirty="0"/>
              <a:t>MYSQL</a:t>
            </a:r>
            <a:r>
              <a:rPr lang="en-IN" dirty="0"/>
              <a:t>: 5.6.12</a:t>
            </a:r>
            <a:endParaRPr lang="en-US" dirty="0"/>
          </a:p>
          <a:p>
            <a:endParaRPr lang="en-US" dirty="0"/>
          </a:p>
        </p:txBody>
      </p:sp>
    </p:spTree>
    <p:extLst>
      <p:ext uri="{BB962C8B-B14F-4D97-AF65-F5344CB8AC3E}">
        <p14:creationId xmlns:p14="http://schemas.microsoft.com/office/powerpoint/2010/main" xmlns="" val="49109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CANCEL TICKET</a:t>
            </a:r>
          </a:p>
        </p:txBody>
      </p:sp>
      <p:pic>
        <p:nvPicPr>
          <p:cNvPr id="5" name="Picture 4">
            <a:extLst>
              <a:ext uri="{FF2B5EF4-FFF2-40B4-BE49-F238E27FC236}">
                <a16:creationId xmlns:a16="http://schemas.microsoft.com/office/drawing/2014/main" xmlns="" id="{63C880C9-71CF-4A3D-86F6-90AA0AE87F0A}"/>
              </a:ext>
            </a:extLst>
          </p:cNvPr>
          <p:cNvPicPr>
            <a:picLocks noChangeAspect="1"/>
          </p:cNvPicPr>
          <p:nvPr/>
        </p:nvPicPr>
        <p:blipFill>
          <a:blip r:embed="rId2"/>
          <a:stretch>
            <a:fillRect/>
          </a:stretch>
        </p:blipFill>
        <p:spPr>
          <a:xfrm>
            <a:off x="428625" y="1320800"/>
            <a:ext cx="11334750" cy="5172075"/>
          </a:xfrm>
          <a:prstGeom prst="rect">
            <a:avLst/>
          </a:prstGeom>
        </p:spPr>
      </p:pic>
    </p:spTree>
    <p:extLst>
      <p:ext uri="{BB962C8B-B14F-4D97-AF65-F5344CB8AC3E}">
        <p14:creationId xmlns:p14="http://schemas.microsoft.com/office/powerpoint/2010/main" xmlns="" val="5248269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ACCOUNT STATS</a:t>
            </a:r>
          </a:p>
        </p:txBody>
      </p:sp>
      <p:pic>
        <p:nvPicPr>
          <p:cNvPr id="5" name="Picture 4">
            <a:extLst>
              <a:ext uri="{FF2B5EF4-FFF2-40B4-BE49-F238E27FC236}">
                <a16:creationId xmlns:a16="http://schemas.microsoft.com/office/drawing/2014/main" xmlns="" id="{02D08F12-8446-445D-B4AE-1E54062D08CA}"/>
              </a:ext>
            </a:extLst>
          </p:cNvPr>
          <p:cNvPicPr>
            <a:picLocks noChangeAspect="1"/>
          </p:cNvPicPr>
          <p:nvPr/>
        </p:nvPicPr>
        <p:blipFill>
          <a:blip r:embed="rId2"/>
          <a:stretch>
            <a:fillRect/>
          </a:stretch>
        </p:blipFill>
        <p:spPr>
          <a:xfrm>
            <a:off x="533400" y="1435100"/>
            <a:ext cx="11125200" cy="5057775"/>
          </a:xfrm>
          <a:prstGeom prst="rect">
            <a:avLst/>
          </a:prstGeom>
        </p:spPr>
      </p:pic>
    </p:spTree>
    <p:extLst>
      <p:ext uri="{BB962C8B-B14F-4D97-AF65-F5344CB8AC3E}">
        <p14:creationId xmlns:p14="http://schemas.microsoft.com/office/powerpoint/2010/main" xmlns="" val="2306614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1C88BD-5980-4501-A673-B6852E616758}"/>
              </a:ext>
            </a:extLst>
          </p:cNvPr>
          <p:cNvSpPr>
            <a:spLocks noGrp="1"/>
          </p:cNvSpPr>
          <p:nvPr>
            <p:ph type="title"/>
          </p:nvPr>
        </p:nvSpPr>
        <p:spPr>
          <a:xfrm>
            <a:off x="838200" y="0"/>
            <a:ext cx="10515600" cy="1325563"/>
          </a:xfrm>
        </p:spPr>
        <p:txBody>
          <a:bodyPr/>
          <a:lstStyle/>
          <a:p>
            <a:pPr algn="ctr"/>
            <a:r>
              <a:rPr lang="en-US" b="1" dirty="0"/>
              <a:t>ADMIN LOGIN</a:t>
            </a:r>
            <a:endParaRPr lang="en-IN" b="1" dirty="0"/>
          </a:p>
        </p:txBody>
      </p:sp>
      <p:pic>
        <p:nvPicPr>
          <p:cNvPr id="4" name="Picture 3">
            <a:extLst>
              <a:ext uri="{FF2B5EF4-FFF2-40B4-BE49-F238E27FC236}">
                <a16:creationId xmlns:a16="http://schemas.microsoft.com/office/drawing/2014/main" xmlns="" id="{74402E16-5A4E-4C22-88EA-FFF7372063F3}"/>
              </a:ext>
            </a:extLst>
          </p:cNvPr>
          <p:cNvPicPr>
            <a:picLocks noChangeAspect="1"/>
          </p:cNvPicPr>
          <p:nvPr/>
        </p:nvPicPr>
        <p:blipFill>
          <a:blip r:embed="rId2"/>
          <a:stretch>
            <a:fillRect/>
          </a:stretch>
        </p:blipFill>
        <p:spPr>
          <a:xfrm>
            <a:off x="0" y="1586273"/>
            <a:ext cx="12192000" cy="5271727"/>
          </a:xfrm>
          <a:prstGeom prst="rect">
            <a:avLst/>
          </a:prstGeom>
        </p:spPr>
      </p:pic>
    </p:spTree>
    <p:extLst>
      <p:ext uri="{BB962C8B-B14F-4D97-AF65-F5344CB8AC3E}">
        <p14:creationId xmlns:p14="http://schemas.microsoft.com/office/powerpoint/2010/main" xmlns="" val="7291334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51EA626-E9EC-4966-A6E9-4CD8DE13E838}"/>
              </a:ext>
            </a:extLst>
          </p:cNvPr>
          <p:cNvSpPr>
            <a:spLocks noGrp="1"/>
          </p:cNvSpPr>
          <p:nvPr>
            <p:ph type="title"/>
          </p:nvPr>
        </p:nvSpPr>
        <p:spPr>
          <a:xfrm>
            <a:off x="838200" y="-265043"/>
            <a:ext cx="10515600" cy="1325563"/>
          </a:xfrm>
        </p:spPr>
        <p:txBody>
          <a:bodyPr/>
          <a:lstStyle/>
          <a:p>
            <a:pPr algn="ctr"/>
            <a:r>
              <a:rPr lang="en-US" b="1" dirty="0"/>
              <a:t>ADMIN DASHBOARD</a:t>
            </a:r>
            <a:endParaRPr lang="en-IN" b="1" dirty="0"/>
          </a:p>
        </p:txBody>
      </p:sp>
      <p:pic>
        <p:nvPicPr>
          <p:cNvPr id="6" name="Picture 5">
            <a:extLst>
              <a:ext uri="{FF2B5EF4-FFF2-40B4-BE49-F238E27FC236}">
                <a16:creationId xmlns:a16="http://schemas.microsoft.com/office/drawing/2014/main" xmlns="" id="{0C5BF96A-BF91-43BA-9FC3-94CA1C10E762}"/>
              </a:ext>
            </a:extLst>
          </p:cNvPr>
          <p:cNvPicPr>
            <a:picLocks noChangeAspect="1"/>
          </p:cNvPicPr>
          <p:nvPr/>
        </p:nvPicPr>
        <p:blipFill>
          <a:blip r:embed="rId2"/>
          <a:stretch>
            <a:fillRect/>
          </a:stretch>
        </p:blipFill>
        <p:spPr>
          <a:xfrm>
            <a:off x="1895061" y="954157"/>
            <a:ext cx="8401878" cy="5903843"/>
          </a:xfrm>
          <a:prstGeom prst="rect">
            <a:avLst/>
          </a:prstGeom>
        </p:spPr>
      </p:pic>
    </p:spTree>
    <p:extLst>
      <p:ext uri="{BB962C8B-B14F-4D97-AF65-F5344CB8AC3E}">
        <p14:creationId xmlns:p14="http://schemas.microsoft.com/office/powerpoint/2010/main" xmlns="" val="2016826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4726775-37F6-472B-953D-855968FF4AD4}"/>
              </a:ext>
            </a:extLst>
          </p:cNvPr>
          <p:cNvSpPr>
            <a:spLocks noGrp="1"/>
          </p:cNvSpPr>
          <p:nvPr>
            <p:ph type="title"/>
          </p:nvPr>
        </p:nvSpPr>
        <p:spPr>
          <a:xfrm>
            <a:off x="838200" y="0"/>
            <a:ext cx="10515600" cy="1325563"/>
          </a:xfrm>
        </p:spPr>
        <p:txBody>
          <a:bodyPr/>
          <a:lstStyle/>
          <a:p>
            <a:pPr algn="ctr"/>
            <a:r>
              <a:rPr lang="en-IN" b="1" dirty="0"/>
              <a:t>ADMIN ADD USERS</a:t>
            </a:r>
            <a:endParaRPr lang="en-IN" dirty="0"/>
          </a:p>
        </p:txBody>
      </p:sp>
      <p:pic>
        <p:nvPicPr>
          <p:cNvPr id="4" name="Picture 3">
            <a:extLst>
              <a:ext uri="{FF2B5EF4-FFF2-40B4-BE49-F238E27FC236}">
                <a16:creationId xmlns:a16="http://schemas.microsoft.com/office/drawing/2014/main" xmlns="" id="{CB767118-D494-4FC3-AB9D-36CA7981DBC5}"/>
              </a:ext>
            </a:extLst>
          </p:cNvPr>
          <p:cNvPicPr>
            <a:picLocks noChangeAspect="1"/>
          </p:cNvPicPr>
          <p:nvPr/>
        </p:nvPicPr>
        <p:blipFill>
          <a:blip r:embed="rId2"/>
          <a:stretch>
            <a:fillRect/>
          </a:stretch>
        </p:blipFill>
        <p:spPr>
          <a:xfrm>
            <a:off x="1378225" y="916885"/>
            <a:ext cx="9554817" cy="5942052"/>
          </a:xfrm>
          <a:prstGeom prst="rect">
            <a:avLst/>
          </a:prstGeom>
        </p:spPr>
      </p:pic>
    </p:spTree>
    <p:extLst>
      <p:ext uri="{BB962C8B-B14F-4D97-AF65-F5344CB8AC3E}">
        <p14:creationId xmlns:p14="http://schemas.microsoft.com/office/powerpoint/2010/main" xmlns="" val="728393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5C3ACF-5061-452B-8983-BEF53C09D6BD}"/>
              </a:ext>
            </a:extLst>
          </p:cNvPr>
          <p:cNvSpPr>
            <a:spLocks noGrp="1"/>
          </p:cNvSpPr>
          <p:nvPr>
            <p:ph type="title"/>
          </p:nvPr>
        </p:nvSpPr>
        <p:spPr>
          <a:xfrm>
            <a:off x="838200" y="-310736"/>
            <a:ext cx="10515600" cy="1325563"/>
          </a:xfrm>
        </p:spPr>
        <p:txBody>
          <a:bodyPr/>
          <a:lstStyle/>
          <a:p>
            <a:pPr algn="ctr"/>
            <a:r>
              <a:rPr lang="en-IN" b="1" dirty="0"/>
              <a:t>ADMIN UPDATE/DELETE/SEARCH USER</a:t>
            </a:r>
            <a:endParaRPr lang="en-IN" dirty="0"/>
          </a:p>
        </p:txBody>
      </p:sp>
      <p:pic>
        <p:nvPicPr>
          <p:cNvPr id="6" name="Picture 5">
            <a:extLst>
              <a:ext uri="{FF2B5EF4-FFF2-40B4-BE49-F238E27FC236}">
                <a16:creationId xmlns:a16="http://schemas.microsoft.com/office/drawing/2014/main" xmlns="" id="{EF82E886-0DBC-4417-BC17-D631C0F5B359}"/>
              </a:ext>
            </a:extLst>
          </p:cNvPr>
          <p:cNvPicPr>
            <a:picLocks noChangeAspect="1"/>
          </p:cNvPicPr>
          <p:nvPr/>
        </p:nvPicPr>
        <p:blipFill>
          <a:blip r:embed="rId2"/>
          <a:stretch>
            <a:fillRect/>
          </a:stretch>
        </p:blipFill>
        <p:spPr>
          <a:xfrm>
            <a:off x="1663044" y="590550"/>
            <a:ext cx="8865912" cy="6267450"/>
          </a:xfrm>
          <a:prstGeom prst="rect">
            <a:avLst/>
          </a:prstGeom>
        </p:spPr>
      </p:pic>
    </p:spTree>
    <p:extLst>
      <p:ext uri="{BB962C8B-B14F-4D97-AF65-F5344CB8AC3E}">
        <p14:creationId xmlns:p14="http://schemas.microsoft.com/office/powerpoint/2010/main" xmlns="" val="24253987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A3A38F-1CA8-4083-97C4-5472271A45EC}"/>
              </a:ext>
            </a:extLst>
          </p:cNvPr>
          <p:cNvSpPr>
            <a:spLocks noGrp="1"/>
          </p:cNvSpPr>
          <p:nvPr>
            <p:ph type="title"/>
          </p:nvPr>
        </p:nvSpPr>
        <p:spPr>
          <a:xfrm>
            <a:off x="838200" y="-244475"/>
            <a:ext cx="10515600" cy="1325563"/>
          </a:xfrm>
        </p:spPr>
        <p:txBody>
          <a:bodyPr/>
          <a:lstStyle/>
          <a:p>
            <a:pPr algn="ctr"/>
            <a:r>
              <a:rPr lang="en-IN" b="1" dirty="0"/>
              <a:t>ADMIN VIEW USERS</a:t>
            </a:r>
            <a:endParaRPr lang="en-IN" dirty="0"/>
          </a:p>
        </p:txBody>
      </p:sp>
      <p:pic>
        <p:nvPicPr>
          <p:cNvPr id="6" name="Picture 5">
            <a:extLst>
              <a:ext uri="{FF2B5EF4-FFF2-40B4-BE49-F238E27FC236}">
                <a16:creationId xmlns:a16="http://schemas.microsoft.com/office/drawing/2014/main" xmlns="" id="{595461B2-EB39-4F1B-A7DB-12320F6F1D00}"/>
              </a:ext>
            </a:extLst>
          </p:cNvPr>
          <p:cNvPicPr>
            <a:picLocks noChangeAspect="1"/>
          </p:cNvPicPr>
          <p:nvPr/>
        </p:nvPicPr>
        <p:blipFill>
          <a:blip r:embed="rId2"/>
          <a:stretch>
            <a:fillRect/>
          </a:stretch>
        </p:blipFill>
        <p:spPr>
          <a:xfrm>
            <a:off x="0" y="742123"/>
            <a:ext cx="12192000" cy="6115878"/>
          </a:xfrm>
          <a:prstGeom prst="rect">
            <a:avLst/>
          </a:prstGeom>
        </p:spPr>
      </p:pic>
    </p:spTree>
    <p:extLst>
      <p:ext uri="{BB962C8B-B14F-4D97-AF65-F5344CB8AC3E}">
        <p14:creationId xmlns:p14="http://schemas.microsoft.com/office/powerpoint/2010/main" xmlns="" val="35063099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7959F6E-0622-4F7C-920F-0B5EAE01F4A3}"/>
              </a:ext>
            </a:extLst>
          </p:cNvPr>
          <p:cNvSpPr>
            <a:spLocks noGrp="1"/>
          </p:cNvSpPr>
          <p:nvPr>
            <p:ph type="title"/>
          </p:nvPr>
        </p:nvSpPr>
        <p:spPr>
          <a:xfrm>
            <a:off x="838200" y="-297484"/>
            <a:ext cx="10515600" cy="1325563"/>
          </a:xfrm>
        </p:spPr>
        <p:txBody>
          <a:bodyPr/>
          <a:lstStyle/>
          <a:p>
            <a:pPr algn="ctr"/>
            <a:r>
              <a:rPr lang="en-IN" b="1" dirty="0"/>
              <a:t>ADMIN ADD PACKAGES</a:t>
            </a:r>
          </a:p>
        </p:txBody>
      </p:sp>
      <p:pic>
        <p:nvPicPr>
          <p:cNvPr id="4" name="Picture 3">
            <a:extLst>
              <a:ext uri="{FF2B5EF4-FFF2-40B4-BE49-F238E27FC236}">
                <a16:creationId xmlns:a16="http://schemas.microsoft.com/office/drawing/2014/main" xmlns="" id="{4FD4879E-8077-4F49-BD00-7FFC45974AE0}"/>
              </a:ext>
            </a:extLst>
          </p:cNvPr>
          <p:cNvPicPr>
            <a:picLocks noChangeAspect="1"/>
          </p:cNvPicPr>
          <p:nvPr/>
        </p:nvPicPr>
        <p:blipFill>
          <a:blip r:embed="rId2"/>
          <a:stretch>
            <a:fillRect/>
          </a:stretch>
        </p:blipFill>
        <p:spPr>
          <a:xfrm>
            <a:off x="1766991" y="596705"/>
            <a:ext cx="8658018" cy="6261295"/>
          </a:xfrm>
          <a:prstGeom prst="rect">
            <a:avLst/>
          </a:prstGeom>
        </p:spPr>
      </p:pic>
    </p:spTree>
    <p:extLst>
      <p:ext uri="{BB962C8B-B14F-4D97-AF65-F5344CB8AC3E}">
        <p14:creationId xmlns:p14="http://schemas.microsoft.com/office/powerpoint/2010/main" xmlns="" val="10097866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470F5CF-486D-42D8-A0E3-12713EBE114F}"/>
              </a:ext>
            </a:extLst>
          </p:cNvPr>
          <p:cNvSpPr>
            <a:spLocks noGrp="1"/>
          </p:cNvSpPr>
          <p:nvPr>
            <p:ph type="title"/>
          </p:nvPr>
        </p:nvSpPr>
        <p:spPr>
          <a:xfrm>
            <a:off x="838200" y="-217970"/>
            <a:ext cx="10515600" cy="1325563"/>
          </a:xfrm>
        </p:spPr>
        <p:txBody>
          <a:bodyPr/>
          <a:lstStyle/>
          <a:p>
            <a:pPr algn="ctr"/>
            <a:r>
              <a:rPr lang="en-IN" b="1" dirty="0"/>
              <a:t>ADMIN VIEW PACKAGES</a:t>
            </a:r>
            <a:endParaRPr lang="en-IN" dirty="0"/>
          </a:p>
        </p:txBody>
      </p:sp>
      <p:pic>
        <p:nvPicPr>
          <p:cNvPr id="4" name="Picture 3">
            <a:extLst>
              <a:ext uri="{FF2B5EF4-FFF2-40B4-BE49-F238E27FC236}">
                <a16:creationId xmlns:a16="http://schemas.microsoft.com/office/drawing/2014/main" xmlns="" id="{B3A01BD5-936D-4FDC-95CA-D42C9E18D766}"/>
              </a:ext>
            </a:extLst>
          </p:cNvPr>
          <p:cNvPicPr>
            <a:picLocks noChangeAspect="1"/>
          </p:cNvPicPr>
          <p:nvPr/>
        </p:nvPicPr>
        <p:blipFill>
          <a:blip r:embed="rId2"/>
          <a:stretch>
            <a:fillRect/>
          </a:stretch>
        </p:blipFill>
        <p:spPr>
          <a:xfrm>
            <a:off x="1852612" y="695325"/>
            <a:ext cx="8486775" cy="6162675"/>
          </a:xfrm>
          <a:prstGeom prst="rect">
            <a:avLst/>
          </a:prstGeom>
        </p:spPr>
      </p:pic>
    </p:spTree>
    <p:extLst>
      <p:ext uri="{BB962C8B-B14F-4D97-AF65-F5344CB8AC3E}">
        <p14:creationId xmlns:p14="http://schemas.microsoft.com/office/powerpoint/2010/main" xmlns="" val="12572998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B2F5DF-C95E-4673-924F-82EEE66D7D82}"/>
              </a:ext>
            </a:extLst>
          </p:cNvPr>
          <p:cNvSpPr>
            <a:spLocks noGrp="1"/>
          </p:cNvSpPr>
          <p:nvPr>
            <p:ph type="title"/>
          </p:nvPr>
        </p:nvSpPr>
        <p:spPr>
          <a:xfrm>
            <a:off x="838200" y="-297483"/>
            <a:ext cx="10515600" cy="1325563"/>
          </a:xfrm>
        </p:spPr>
        <p:txBody>
          <a:bodyPr/>
          <a:lstStyle/>
          <a:p>
            <a:pPr algn="ctr"/>
            <a:r>
              <a:rPr lang="en-IN" b="1" dirty="0"/>
              <a:t>ADMIN PACKAGE BOOKINGS</a:t>
            </a:r>
            <a:endParaRPr lang="en-IN" dirty="0"/>
          </a:p>
        </p:txBody>
      </p:sp>
      <p:pic>
        <p:nvPicPr>
          <p:cNvPr id="4" name="Picture 3">
            <a:extLst>
              <a:ext uri="{FF2B5EF4-FFF2-40B4-BE49-F238E27FC236}">
                <a16:creationId xmlns:a16="http://schemas.microsoft.com/office/drawing/2014/main" xmlns="" id="{2A9C1F02-4E33-454B-940E-733A5577784E}"/>
              </a:ext>
            </a:extLst>
          </p:cNvPr>
          <p:cNvPicPr>
            <a:picLocks noChangeAspect="1"/>
          </p:cNvPicPr>
          <p:nvPr/>
        </p:nvPicPr>
        <p:blipFill>
          <a:blip r:embed="rId2"/>
          <a:stretch>
            <a:fillRect/>
          </a:stretch>
        </p:blipFill>
        <p:spPr>
          <a:xfrm>
            <a:off x="942699" y="585787"/>
            <a:ext cx="10306601" cy="6272213"/>
          </a:xfrm>
          <a:prstGeom prst="rect">
            <a:avLst/>
          </a:prstGeom>
        </p:spPr>
      </p:pic>
    </p:spTree>
    <p:extLst>
      <p:ext uri="{BB962C8B-B14F-4D97-AF65-F5344CB8AC3E}">
        <p14:creationId xmlns:p14="http://schemas.microsoft.com/office/powerpoint/2010/main" xmlns="" val="15283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E7A1D3-C36D-42EC-B91B-229685E6D6E0}"/>
              </a:ext>
            </a:extLst>
          </p:cNvPr>
          <p:cNvSpPr txBox="1">
            <a:spLocks/>
          </p:cNvSpPr>
          <p:nvPr/>
        </p:nvSpPr>
        <p:spPr>
          <a:xfrm>
            <a:off x="457200" y="274638"/>
            <a:ext cx="11162714" cy="114300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b="1" dirty="0"/>
              <a:t>PLATFORM ENVIRONMENT</a:t>
            </a:r>
            <a:endParaRPr lang="en-US" b="1" dirty="0"/>
          </a:p>
        </p:txBody>
      </p:sp>
      <p:sp>
        <p:nvSpPr>
          <p:cNvPr id="3" name="Content Placeholder 2">
            <a:extLst>
              <a:ext uri="{FF2B5EF4-FFF2-40B4-BE49-F238E27FC236}">
                <a16:creationId xmlns:a16="http://schemas.microsoft.com/office/drawing/2014/main" xmlns="" id="{CCBD2950-09E5-47E3-8DE1-DC8C4601EBD3}"/>
              </a:ext>
            </a:extLst>
          </p:cNvPr>
          <p:cNvSpPr txBox="1">
            <a:spLocks/>
          </p:cNvSpPr>
          <p:nvPr/>
        </p:nvSpPr>
        <p:spPr>
          <a:xfrm>
            <a:off x="572086" y="1417638"/>
            <a:ext cx="4038600" cy="452596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IN" b="1" i="1" dirty="0"/>
              <a:t>Front End Used: PHP</a:t>
            </a:r>
            <a:endParaRPr lang="en-US" dirty="0"/>
          </a:p>
          <a:p>
            <a:pPr>
              <a:buFont typeface="Arial" panose="020B0604020202020204" pitchFamily="34" charset="0"/>
              <a:buNone/>
            </a:pPr>
            <a:endParaRPr lang="en-US" dirty="0"/>
          </a:p>
          <a:p>
            <a:r>
              <a:rPr lang="en-US" i="1" dirty="0"/>
              <a:t>PHP stand for </a:t>
            </a:r>
            <a:r>
              <a:rPr lang="en-IN" dirty="0"/>
              <a:t>Hypertext pre-processor</a:t>
            </a:r>
            <a:r>
              <a:rPr lang="en-US" i="1" dirty="0"/>
              <a:t>.</a:t>
            </a:r>
            <a:endParaRPr lang="en-US" dirty="0"/>
          </a:p>
          <a:p>
            <a:r>
              <a:rPr lang="en-US" i="1" dirty="0"/>
              <a:t>PHP is general purpose scripting language that is especially suited to server-side web development, in which case </a:t>
            </a:r>
            <a:r>
              <a:rPr lang="en-US" i="1" dirty="0" err="1"/>
              <a:t>php</a:t>
            </a:r>
            <a:r>
              <a:rPr lang="en-US" i="1" dirty="0"/>
              <a:t> generally runs on a web server.</a:t>
            </a:r>
            <a:endParaRPr lang="en-US" dirty="0"/>
          </a:p>
          <a:p>
            <a:endParaRPr lang="en-US" dirty="0"/>
          </a:p>
        </p:txBody>
      </p:sp>
      <p:sp>
        <p:nvSpPr>
          <p:cNvPr id="4" name="Content Placeholder 3">
            <a:extLst>
              <a:ext uri="{FF2B5EF4-FFF2-40B4-BE49-F238E27FC236}">
                <a16:creationId xmlns:a16="http://schemas.microsoft.com/office/drawing/2014/main" xmlns="" id="{364F5B05-1A6A-49B8-92BD-C23D2C6297CD}"/>
              </a:ext>
            </a:extLst>
          </p:cNvPr>
          <p:cNvSpPr txBox="1">
            <a:spLocks/>
          </p:cNvSpPr>
          <p:nvPr/>
        </p:nvSpPr>
        <p:spPr>
          <a:xfrm>
            <a:off x="7236656" y="1417638"/>
            <a:ext cx="4038600" cy="452596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buNone/>
            </a:pPr>
            <a:r>
              <a:rPr lang="en-IN" b="1" i="1" dirty="0"/>
              <a:t>Back End Used: MYSQL</a:t>
            </a:r>
            <a:endParaRPr lang="en-US" dirty="0"/>
          </a:p>
          <a:p>
            <a:pPr>
              <a:buFont typeface="Arial" panose="020B0604020202020204" pitchFamily="34" charset="0"/>
              <a:buNone/>
            </a:pPr>
            <a:endParaRPr lang="en-US" dirty="0"/>
          </a:p>
          <a:p>
            <a:r>
              <a:rPr lang="en-US" dirty="0"/>
              <a:t>MYSQL is a database system used by many websites on the internet.</a:t>
            </a:r>
          </a:p>
          <a:p>
            <a:r>
              <a:rPr lang="en-US" dirty="0"/>
              <a:t>MYSQL is world’s most popular open source database.</a:t>
            </a:r>
          </a:p>
          <a:p>
            <a:r>
              <a:rPr lang="en-US" dirty="0"/>
              <a:t>It can be easily installed in all major operation system like Microsoft, Windows, Linux, Unix.</a:t>
            </a:r>
          </a:p>
          <a:p>
            <a:endParaRPr lang="en-US" dirty="0"/>
          </a:p>
        </p:txBody>
      </p:sp>
    </p:spTree>
    <p:extLst>
      <p:ext uri="{BB962C8B-B14F-4D97-AF65-F5344CB8AC3E}">
        <p14:creationId xmlns:p14="http://schemas.microsoft.com/office/powerpoint/2010/main" xmlns="" val="28071674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697E10F-218A-4617-901F-8943709C26B9}"/>
              </a:ext>
            </a:extLst>
          </p:cNvPr>
          <p:cNvSpPr>
            <a:spLocks noGrp="1"/>
          </p:cNvSpPr>
          <p:nvPr>
            <p:ph type="title"/>
          </p:nvPr>
        </p:nvSpPr>
        <p:spPr>
          <a:xfrm>
            <a:off x="838200" y="-257727"/>
            <a:ext cx="10515600" cy="1325563"/>
          </a:xfrm>
        </p:spPr>
        <p:txBody>
          <a:bodyPr/>
          <a:lstStyle/>
          <a:p>
            <a:pPr algn="ctr"/>
            <a:r>
              <a:rPr lang="en-IN" b="1" dirty="0"/>
              <a:t>ADMIN ADD HOTELS</a:t>
            </a:r>
            <a:endParaRPr lang="en-IN" dirty="0"/>
          </a:p>
        </p:txBody>
      </p:sp>
      <p:pic>
        <p:nvPicPr>
          <p:cNvPr id="4" name="Picture 3">
            <a:extLst>
              <a:ext uri="{FF2B5EF4-FFF2-40B4-BE49-F238E27FC236}">
                <a16:creationId xmlns:a16="http://schemas.microsoft.com/office/drawing/2014/main" xmlns="" id="{9FEA239C-E8FA-4E06-8839-1598F1BDFBC3}"/>
              </a:ext>
            </a:extLst>
          </p:cNvPr>
          <p:cNvPicPr>
            <a:picLocks noChangeAspect="1"/>
          </p:cNvPicPr>
          <p:nvPr/>
        </p:nvPicPr>
        <p:blipFill>
          <a:blip r:embed="rId2"/>
          <a:stretch>
            <a:fillRect/>
          </a:stretch>
        </p:blipFill>
        <p:spPr>
          <a:xfrm>
            <a:off x="1802295" y="768626"/>
            <a:ext cx="9077739" cy="6089374"/>
          </a:xfrm>
          <a:prstGeom prst="rect">
            <a:avLst/>
          </a:prstGeom>
        </p:spPr>
      </p:pic>
    </p:spTree>
    <p:extLst>
      <p:ext uri="{BB962C8B-B14F-4D97-AF65-F5344CB8AC3E}">
        <p14:creationId xmlns:p14="http://schemas.microsoft.com/office/powerpoint/2010/main" xmlns="" val="31293796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23343A-342E-4C2D-B037-D70B554E17C2}"/>
              </a:ext>
            </a:extLst>
          </p:cNvPr>
          <p:cNvSpPr>
            <a:spLocks noGrp="1"/>
          </p:cNvSpPr>
          <p:nvPr>
            <p:ph type="title"/>
          </p:nvPr>
        </p:nvSpPr>
        <p:spPr>
          <a:xfrm>
            <a:off x="838200" y="-212035"/>
            <a:ext cx="10515600" cy="1325563"/>
          </a:xfrm>
        </p:spPr>
        <p:txBody>
          <a:bodyPr/>
          <a:lstStyle/>
          <a:p>
            <a:pPr algn="ctr"/>
            <a:r>
              <a:rPr lang="en-IN" b="1" dirty="0"/>
              <a:t>ADMIN UPDATE/DELETE/SEARCH HOTELS</a:t>
            </a:r>
            <a:endParaRPr lang="en-IN" dirty="0"/>
          </a:p>
        </p:txBody>
      </p:sp>
      <p:pic>
        <p:nvPicPr>
          <p:cNvPr id="4" name="Picture 3">
            <a:extLst>
              <a:ext uri="{FF2B5EF4-FFF2-40B4-BE49-F238E27FC236}">
                <a16:creationId xmlns:a16="http://schemas.microsoft.com/office/drawing/2014/main" xmlns="" id="{C9801BD2-1840-45D5-834D-41443EB99B41}"/>
              </a:ext>
            </a:extLst>
          </p:cNvPr>
          <p:cNvPicPr>
            <a:picLocks noChangeAspect="1"/>
          </p:cNvPicPr>
          <p:nvPr/>
        </p:nvPicPr>
        <p:blipFill>
          <a:blip r:embed="rId2"/>
          <a:stretch>
            <a:fillRect/>
          </a:stretch>
        </p:blipFill>
        <p:spPr>
          <a:xfrm>
            <a:off x="1015448" y="1146630"/>
            <a:ext cx="10161104" cy="5384800"/>
          </a:xfrm>
          <a:prstGeom prst="rect">
            <a:avLst/>
          </a:prstGeom>
        </p:spPr>
      </p:pic>
    </p:spTree>
    <p:extLst>
      <p:ext uri="{BB962C8B-B14F-4D97-AF65-F5344CB8AC3E}">
        <p14:creationId xmlns:p14="http://schemas.microsoft.com/office/powerpoint/2010/main" xmlns="" val="280717898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828678E-6FC3-4AC3-9BD8-E8D215BF9E77}"/>
              </a:ext>
            </a:extLst>
          </p:cNvPr>
          <p:cNvSpPr>
            <a:spLocks noGrp="1"/>
          </p:cNvSpPr>
          <p:nvPr>
            <p:ph type="title"/>
          </p:nvPr>
        </p:nvSpPr>
        <p:spPr>
          <a:xfrm>
            <a:off x="838200" y="-204718"/>
            <a:ext cx="10515600" cy="1325563"/>
          </a:xfrm>
        </p:spPr>
        <p:txBody>
          <a:bodyPr/>
          <a:lstStyle/>
          <a:p>
            <a:pPr algn="ctr"/>
            <a:r>
              <a:rPr lang="en-US" b="1" dirty="0"/>
              <a:t>ADMIN VIEW HOTELS</a:t>
            </a:r>
            <a:endParaRPr lang="en-IN" b="1" dirty="0"/>
          </a:p>
        </p:txBody>
      </p:sp>
      <p:pic>
        <p:nvPicPr>
          <p:cNvPr id="4" name="Picture 3">
            <a:extLst>
              <a:ext uri="{FF2B5EF4-FFF2-40B4-BE49-F238E27FC236}">
                <a16:creationId xmlns:a16="http://schemas.microsoft.com/office/drawing/2014/main" xmlns="" id="{58426403-F94C-4662-8434-5E3D1B54AB91}"/>
              </a:ext>
            </a:extLst>
          </p:cNvPr>
          <p:cNvPicPr>
            <a:picLocks noChangeAspect="1"/>
          </p:cNvPicPr>
          <p:nvPr/>
        </p:nvPicPr>
        <p:blipFill>
          <a:blip r:embed="rId2"/>
          <a:stretch>
            <a:fillRect/>
          </a:stretch>
        </p:blipFill>
        <p:spPr>
          <a:xfrm>
            <a:off x="0" y="848139"/>
            <a:ext cx="12192000" cy="6009861"/>
          </a:xfrm>
          <a:prstGeom prst="rect">
            <a:avLst/>
          </a:prstGeom>
        </p:spPr>
      </p:pic>
    </p:spTree>
    <p:extLst>
      <p:ext uri="{BB962C8B-B14F-4D97-AF65-F5344CB8AC3E}">
        <p14:creationId xmlns:p14="http://schemas.microsoft.com/office/powerpoint/2010/main" xmlns="" val="41540364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57CC0C-3A8F-4DFA-A1DA-0A5036F9C0AF}"/>
              </a:ext>
            </a:extLst>
          </p:cNvPr>
          <p:cNvSpPr>
            <a:spLocks noGrp="1"/>
          </p:cNvSpPr>
          <p:nvPr>
            <p:ph type="title"/>
          </p:nvPr>
        </p:nvSpPr>
        <p:spPr>
          <a:xfrm>
            <a:off x="838200" y="-125205"/>
            <a:ext cx="10515600" cy="1325563"/>
          </a:xfrm>
        </p:spPr>
        <p:txBody>
          <a:bodyPr/>
          <a:lstStyle/>
          <a:p>
            <a:pPr algn="ctr"/>
            <a:r>
              <a:rPr lang="en-US" b="1" dirty="0"/>
              <a:t>ADMIN VIEW HOTEL BOOKINGS</a:t>
            </a:r>
            <a:endParaRPr lang="en-IN" b="1" dirty="0"/>
          </a:p>
        </p:txBody>
      </p:sp>
      <p:pic>
        <p:nvPicPr>
          <p:cNvPr id="6" name="Picture 5">
            <a:extLst>
              <a:ext uri="{FF2B5EF4-FFF2-40B4-BE49-F238E27FC236}">
                <a16:creationId xmlns:a16="http://schemas.microsoft.com/office/drawing/2014/main" xmlns="" id="{C407D381-DDF2-40BA-BF01-21DD3037BCF8}"/>
              </a:ext>
            </a:extLst>
          </p:cNvPr>
          <p:cNvPicPr>
            <a:picLocks noChangeAspect="1"/>
          </p:cNvPicPr>
          <p:nvPr/>
        </p:nvPicPr>
        <p:blipFill>
          <a:blip r:embed="rId2"/>
          <a:stretch>
            <a:fillRect/>
          </a:stretch>
        </p:blipFill>
        <p:spPr>
          <a:xfrm>
            <a:off x="940904" y="900112"/>
            <a:ext cx="10412896" cy="5957888"/>
          </a:xfrm>
          <a:prstGeom prst="rect">
            <a:avLst/>
          </a:prstGeom>
        </p:spPr>
      </p:pic>
    </p:spTree>
    <p:extLst>
      <p:ext uri="{BB962C8B-B14F-4D97-AF65-F5344CB8AC3E}">
        <p14:creationId xmlns:p14="http://schemas.microsoft.com/office/powerpoint/2010/main" xmlns="" val="8081723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BBB1638-F8E6-45D7-BA2F-DAE91CA043A2}"/>
              </a:ext>
            </a:extLst>
          </p:cNvPr>
          <p:cNvSpPr>
            <a:spLocks noGrp="1"/>
          </p:cNvSpPr>
          <p:nvPr>
            <p:ph type="title"/>
          </p:nvPr>
        </p:nvSpPr>
        <p:spPr>
          <a:xfrm>
            <a:off x="838200" y="-323988"/>
            <a:ext cx="10515600" cy="1325563"/>
          </a:xfrm>
        </p:spPr>
        <p:txBody>
          <a:bodyPr/>
          <a:lstStyle/>
          <a:p>
            <a:pPr algn="ctr"/>
            <a:r>
              <a:rPr lang="en-IN" b="1" dirty="0"/>
              <a:t>ADMIN ADD FLIGHTS</a:t>
            </a:r>
            <a:endParaRPr lang="en-IN" dirty="0"/>
          </a:p>
        </p:txBody>
      </p:sp>
      <p:pic>
        <p:nvPicPr>
          <p:cNvPr id="4" name="Picture 3">
            <a:extLst>
              <a:ext uri="{FF2B5EF4-FFF2-40B4-BE49-F238E27FC236}">
                <a16:creationId xmlns:a16="http://schemas.microsoft.com/office/drawing/2014/main" xmlns="" id="{65F7EA6C-D543-491C-A6E4-3D60FAD4A7E5}"/>
              </a:ext>
            </a:extLst>
          </p:cNvPr>
          <p:cNvPicPr>
            <a:picLocks noChangeAspect="1"/>
          </p:cNvPicPr>
          <p:nvPr/>
        </p:nvPicPr>
        <p:blipFill>
          <a:blip r:embed="rId2"/>
          <a:stretch>
            <a:fillRect/>
          </a:stretch>
        </p:blipFill>
        <p:spPr>
          <a:xfrm>
            <a:off x="1272209" y="623887"/>
            <a:ext cx="9647582" cy="6234113"/>
          </a:xfrm>
          <a:prstGeom prst="rect">
            <a:avLst/>
          </a:prstGeom>
        </p:spPr>
      </p:pic>
    </p:spTree>
    <p:extLst>
      <p:ext uri="{BB962C8B-B14F-4D97-AF65-F5344CB8AC3E}">
        <p14:creationId xmlns:p14="http://schemas.microsoft.com/office/powerpoint/2010/main" xmlns="" val="2830009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3EBEC6-AB8A-4190-8209-2415C2DE2DF1}"/>
              </a:ext>
            </a:extLst>
          </p:cNvPr>
          <p:cNvSpPr>
            <a:spLocks noGrp="1"/>
          </p:cNvSpPr>
          <p:nvPr>
            <p:ph type="title"/>
          </p:nvPr>
        </p:nvSpPr>
        <p:spPr>
          <a:xfrm>
            <a:off x="838200" y="-244475"/>
            <a:ext cx="10515600" cy="1325563"/>
          </a:xfrm>
        </p:spPr>
        <p:txBody>
          <a:bodyPr/>
          <a:lstStyle/>
          <a:p>
            <a:pPr algn="ctr"/>
            <a:r>
              <a:rPr lang="en-IN" b="1" dirty="0"/>
              <a:t>ADMIN UPDATE/DELETE/SEARCH FLIGHTS</a:t>
            </a:r>
            <a:endParaRPr lang="en-IN" dirty="0"/>
          </a:p>
        </p:txBody>
      </p:sp>
      <p:pic>
        <p:nvPicPr>
          <p:cNvPr id="4" name="Picture 3">
            <a:extLst>
              <a:ext uri="{FF2B5EF4-FFF2-40B4-BE49-F238E27FC236}">
                <a16:creationId xmlns:a16="http://schemas.microsoft.com/office/drawing/2014/main" xmlns="" id="{470F6A58-98AD-45FC-8B34-403CAF282D5B}"/>
              </a:ext>
            </a:extLst>
          </p:cNvPr>
          <p:cNvPicPr>
            <a:picLocks noChangeAspect="1"/>
          </p:cNvPicPr>
          <p:nvPr/>
        </p:nvPicPr>
        <p:blipFill>
          <a:blip r:embed="rId2"/>
          <a:stretch>
            <a:fillRect/>
          </a:stretch>
        </p:blipFill>
        <p:spPr>
          <a:xfrm>
            <a:off x="1265583" y="1074058"/>
            <a:ext cx="9660834" cy="5558972"/>
          </a:xfrm>
          <a:prstGeom prst="rect">
            <a:avLst/>
          </a:prstGeom>
        </p:spPr>
      </p:pic>
    </p:spTree>
    <p:extLst>
      <p:ext uri="{BB962C8B-B14F-4D97-AF65-F5344CB8AC3E}">
        <p14:creationId xmlns:p14="http://schemas.microsoft.com/office/powerpoint/2010/main" xmlns="" val="19205368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12DC49-C943-413C-AD1F-4706A183ACCB}"/>
              </a:ext>
            </a:extLst>
          </p:cNvPr>
          <p:cNvSpPr>
            <a:spLocks noGrp="1"/>
          </p:cNvSpPr>
          <p:nvPr>
            <p:ph type="title"/>
          </p:nvPr>
        </p:nvSpPr>
        <p:spPr>
          <a:xfrm>
            <a:off x="838200" y="-257728"/>
            <a:ext cx="10515600" cy="1325563"/>
          </a:xfrm>
        </p:spPr>
        <p:txBody>
          <a:bodyPr/>
          <a:lstStyle/>
          <a:p>
            <a:pPr algn="ctr"/>
            <a:r>
              <a:rPr lang="en-US" b="1" dirty="0"/>
              <a:t>ADMIN VIEW FLIGHTS</a:t>
            </a:r>
            <a:endParaRPr lang="en-IN" b="1" dirty="0"/>
          </a:p>
        </p:txBody>
      </p:sp>
      <p:pic>
        <p:nvPicPr>
          <p:cNvPr id="4" name="Picture 3">
            <a:extLst>
              <a:ext uri="{FF2B5EF4-FFF2-40B4-BE49-F238E27FC236}">
                <a16:creationId xmlns:a16="http://schemas.microsoft.com/office/drawing/2014/main" xmlns="" id="{EFDEA27A-0471-4F1C-ABE6-3A476AC7D635}"/>
              </a:ext>
            </a:extLst>
          </p:cNvPr>
          <p:cNvPicPr>
            <a:picLocks noChangeAspect="1"/>
          </p:cNvPicPr>
          <p:nvPr/>
        </p:nvPicPr>
        <p:blipFill>
          <a:blip r:embed="rId2"/>
          <a:stretch>
            <a:fillRect/>
          </a:stretch>
        </p:blipFill>
        <p:spPr>
          <a:xfrm>
            <a:off x="71469" y="781878"/>
            <a:ext cx="12049062" cy="6076122"/>
          </a:xfrm>
          <a:prstGeom prst="rect">
            <a:avLst/>
          </a:prstGeom>
        </p:spPr>
      </p:pic>
    </p:spTree>
    <p:extLst>
      <p:ext uri="{BB962C8B-B14F-4D97-AF65-F5344CB8AC3E}">
        <p14:creationId xmlns:p14="http://schemas.microsoft.com/office/powerpoint/2010/main" xmlns="" val="6634071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2DC54D-3115-400F-BCBB-ACD6F78A2359}"/>
              </a:ext>
            </a:extLst>
          </p:cNvPr>
          <p:cNvSpPr>
            <a:spLocks noGrp="1"/>
          </p:cNvSpPr>
          <p:nvPr>
            <p:ph type="title"/>
          </p:nvPr>
        </p:nvSpPr>
        <p:spPr>
          <a:xfrm>
            <a:off x="838200" y="-323988"/>
            <a:ext cx="10515600" cy="1325563"/>
          </a:xfrm>
        </p:spPr>
        <p:txBody>
          <a:bodyPr/>
          <a:lstStyle/>
          <a:p>
            <a:pPr algn="ctr"/>
            <a:r>
              <a:rPr lang="en-US" b="1" dirty="0"/>
              <a:t>ADMIN VIEW FLIGHTS BOOKINGS</a:t>
            </a:r>
            <a:endParaRPr lang="en-IN" dirty="0"/>
          </a:p>
        </p:txBody>
      </p:sp>
      <p:pic>
        <p:nvPicPr>
          <p:cNvPr id="4" name="Picture 3">
            <a:extLst>
              <a:ext uri="{FF2B5EF4-FFF2-40B4-BE49-F238E27FC236}">
                <a16:creationId xmlns:a16="http://schemas.microsoft.com/office/drawing/2014/main" xmlns="" id="{700C94AE-CD34-48C3-8C6E-0490DC36B016}"/>
              </a:ext>
            </a:extLst>
          </p:cNvPr>
          <p:cNvPicPr>
            <a:picLocks noChangeAspect="1"/>
          </p:cNvPicPr>
          <p:nvPr/>
        </p:nvPicPr>
        <p:blipFill>
          <a:blip r:embed="rId2"/>
          <a:stretch>
            <a:fillRect/>
          </a:stretch>
        </p:blipFill>
        <p:spPr>
          <a:xfrm>
            <a:off x="512279" y="638159"/>
            <a:ext cx="11167442" cy="6219841"/>
          </a:xfrm>
          <a:prstGeom prst="rect">
            <a:avLst/>
          </a:prstGeom>
        </p:spPr>
      </p:pic>
    </p:spTree>
    <p:extLst>
      <p:ext uri="{BB962C8B-B14F-4D97-AF65-F5344CB8AC3E}">
        <p14:creationId xmlns:p14="http://schemas.microsoft.com/office/powerpoint/2010/main" xmlns="" val="26148011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EEEC2E-7CFB-4FA7-A23A-5462AFB097A9}"/>
              </a:ext>
            </a:extLst>
          </p:cNvPr>
          <p:cNvSpPr>
            <a:spLocks noGrp="1"/>
          </p:cNvSpPr>
          <p:nvPr>
            <p:ph type="title"/>
          </p:nvPr>
        </p:nvSpPr>
        <p:spPr>
          <a:xfrm>
            <a:off x="838200" y="-284231"/>
            <a:ext cx="10515600" cy="1325563"/>
          </a:xfrm>
        </p:spPr>
        <p:txBody>
          <a:bodyPr/>
          <a:lstStyle/>
          <a:p>
            <a:pPr algn="ctr"/>
            <a:r>
              <a:rPr lang="en-IN" b="1" dirty="0"/>
              <a:t>ADMIN ADD TRAINS</a:t>
            </a:r>
            <a:endParaRPr lang="en-IN" dirty="0"/>
          </a:p>
        </p:txBody>
      </p:sp>
      <p:pic>
        <p:nvPicPr>
          <p:cNvPr id="6" name="Picture 5">
            <a:extLst>
              <a:ext uri="{FF2B5EF4-FFF2-40B4-BE49-F238E27FC236}">
                <a16:creationId xmlns:a16="http://schemas.microsoft.com/office/drawing/2014/main" xmlns="" id="{3BF0EC29-9568-429F-95E5-E30D639D6B00}"/>
              </a:ext>
            </a:extLst>
          </p:cNvPr>
          <p:cNvPicPr>
            <a:picLocks noChangeAspect="1"/>
          </p:cNvPicPr>
          <p:nvPr/>
        </p:nvPicPr>
        <p:blipFill>
          <a:blip r:embed="rId2"/>
          <a:stretch>
            <a:fillRect/>
          </a:stretch>
        </p:blipFill>
        <p:spPr>
          <a:xfrm>
            <a:off x="916056" y="654741"/>
            <a:ext cx="10359887" cy="6186694"/>
          </a:xfrm>
          <a:prstGeom prst="rect">
            <a:avLst/>
          </a:prstGeom>
        </p:spPr>
      </p:pic>
    </p:spTree>
    <p:extLst>
      <p:ext uri="{BB962C8B-B14F-4D97-AF65-F5344CB8AC3E}">
        <p14:creationId xmlns:p14="http://schemas.microsoft.com/office/powerpoint/2010/main" xmlns="" val="3996326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AF0B8CD-6170-432B-9D61-880523D79456}"/>
              </a:ext>
            </a:extLst>
          </p:cNvPr>
          <p:cNvSpPr>
            <a:spLocks noGrp="1"/>
          </p:cNvSpPr>
          <p:nvPr>
            <p:ph type="title"/>
          </p:nvPr>
        </p:nvSpPr>
        <p:spPr>
          <a:xfrm>
            <a:off x="838200" y="-310736"/>
            <a:ext cx="10515600" cy="1325563"/>
          </a:xfrm>
        </p:spPr>
        <p:txBody>
          <a:bodyPr/>
          <a:lstStyle/>
          <a:p>
            <a:pPr algn="ctr"/>
            <a:r>
              <a:rPr lang="en-IN" b="1" dirty="0"/>
              <a:t>ADMIN UPDATE/DELETE/SEARCH TRAINS</a:t>
            </a:r>
            <a:endParaRPr lang="en-IN" dirty="0"/>
          </a:p>
        </p:txBody>
      </p:sp>
      <p:pic>
        <p:nvPicPr>
          <p:cNvPr id="4" name="Picture 3">
            <a:extLst>
              <a:ext uri="{FF2B5EF4-FFF2-40B4-BE49-F238E27FC236}">
                <a16:creationId xmlns:a16="http://schemas.microsoft.com/office/drawing/2014/main" xmlns="" id="{86F9CC2B-1244-4E2D-AA78-945D1F66B138}"/>
              </a:ext>
            </a:extLst>
          </p:cNvPr>
          <p:cNvPicPr>
            <a:picLocks noChangeAspect="1"/>
          </p:cNvPicPr>
          <p:nvPr/>
        </p:nvPicPr>
        <p:blipFill>
          <a:blip r:embed="rId2"/>
          <a:stretch>
            <a:fillRect/>
          </a:stretch>
        </p:blipFill>
        <p:spPr>
          <a:xfrm>
            <a:off x="1345095" y="856342"/>
            <a:ext cx="9501809" cy="6001658"/>
          </a:xfrm>
          <a:prstGeom prst="rect">
            <a:avLst/>
          </a:prstGeom>
        </p:spPr>
      </p:pic>
    </p:spTree>
    <p:extLst>
      <p:ext uri="{BB962C8B-B14F-4D97-AF65-F5344CB8AC3E}">
        <p14:creationId xmlns:p14="http://schemas.microsoft.com/office/powerpoint/2010/main" xmlns="" val="5019562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96F70E-C297-438F-A1AF-60E6DAAFEE1D}"/>
              </a:ext>
            </a:extLst>
          </p:cNvPr>
          <p:cNvSpPr>
            <a:spLocks noGrp="1"/>
          </p:cNvSpPr>
          <p:nvPr>
            <p:ph type="title"/>
          </p:nvPr>
        </p:nvSpPr>
        <p:spPr/>
        <p:txBody>
          <a:bodyPr/>
          <a:lstStyle/>
          <a:p>
            <a:pPr algn="ctr"/>
            <a:r>
              <a:rPr lang="en-IN" b="1" dirty="0"/>
              <a:t>SYSTEM REQUIREMENT ANALYSIS</a:t>
            </a:r>
          </a:p>
        </p:txBody>
      </p:sp>
      <p:sp>
        <p:nvSpPr>
          <p:cNvPr id="3" name="Content Placeholder 2">
            <a:extLst>
              <a:ext uri="{FF2B5EF4-FFF2-40B4-BE49-F238E27FC236}">
                <a16:creationId xmlns:a16="http://schemas.microsoft.com/office/drawing/2014/main" xmlns="" id="{1F2C18C0-84BB-44B6-9DA4-8F7CDC1247F8}"/>
              </a:ext>
            </a:extLst>
          </p:cNvPr>
          <p:cNvSpPr>
            <a:spLocks noGrp="1"/>
          </p:cNvSpPr>
          <p:nvPr>
            <p:ph idx="1"/>
          </p:nvPr>
        </p:nvSpPr>
        <p:spPr/>
        <p:txBody>
          <a:bodyPr/>
          <a:lstStyle/>
          <a:p>
            <a:pPr marL="0" indent="0" algn="ctr">
              <a:buNone/>
            </a:pPr>
            <a:r>
              <a:rPr lang="en-IN" b="1" u="dbl" dirty="0"/>
              <a:t>Two Modules:</a:t>
            </a:r>
            <a:endParaRPr lang="en-US" dirty="0"/>
          </a:p>
          <a:p>
            <a:pPr>
              <a:buFont typeface="Wingdings" panose="05000000000000000000" pitchFamily="2" charset="2"/>
              <a:buChar char="v"/>
            </a:pPr>
            <a:r>
              <a:rPr lang="en-IN" dirty="0"/>
              <a:t>Admin</a:t>
            </a:r>
          </a:p>
          <a:p>
            <a:pPr>
              <a:buFont typeface="Wingdings" panose="05000000000000000000" pitchFamily="2" charset="2"/>
              <a:buChar char="v"/>
            </a:pPr>
            <a:endParaRPr lang="en-IN" dirty="0"/>
          </a:p>
          <a:p>
            <a:pPr>
              <a:buFont typeface="Wingdings" panose="05000000000000000000" pitchFamily="2" charset="2"/>
              <a:buChar char="v"/>
            </a:pPr>
            <a:r>
              <a:rPr lang="en-IN" dirty="0"/>
              <a:t>Customer</a:t>
            </a:r>
          </a:p>
        </p:txBody>
      </p:sp>
    </p:spTree>
    <p:extLst>
      <p:ext uri="{BB962C8B-B14F-4D97-AF65-F5344CB8AC3E}">
        <p14:creationId xmlns:p14="http://schemas.microsoft.com/office/powerpoint/2010/main" xmlns="" val="178949531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AF843B-EA81-495E-B74B-C84CAA5FEC66}"/>
              </a:ext>
            </a:extLst>
          </p:cNvPr>
          <p:cNvSpPr>
            <a:spLocks noGrp="1"/>
          </p:cNvSpPr>
          <p:nvPr>
            <p:ph type="title"/>
          </p:nvPr>
        </p:nvSpPr>
        <p:spPr>
          <a:xfrm>
            <a:off x="838200" y="-337240"/>
            <a:ext cx="10515600" cy="1325563"/>
          </a:xfrm>
        </p:spPr>
        <p:txBody>
          <a:bodyPr/>
          <a:lstStyle/>
          <a:p>
            <a:pPr algn="ctr"/>
            <a:r>
              <a:rPr lang="en-US" b="1" dirty="0"/>
              <a:t>ADMIN VIEW TRAINS</a:t>
            </a:r>
            <a:endParaRPr lang="en-IN" b="1" dirty="0"/>
          </a:p>
        </p:txBody>
      </p:sp>
      <p:pic>
        <p:nvPicPr>
          <p:cNvPr id="4" name="Picture 3">
            <a:extLst>
              <a:ext uri="{FF2B5EF4-FFF2-40B4-BE49-F238E27FC236}">
                <a16:creationId xmlns:a16="http://schemas.microsoft.com/office/drawing/2014/main" xmlns="" id="{6582A581-1F95-4B4B-B558-F81DFFC75CE6}"/>
              </a:ext>
            </a:extLst>
          </p:cNvPr>
          <p:cNvPicPr>
            <a:picLocks noChangeAspect="1"/>
          </p:cNvPicPr>
          <p:nvPr/>
        </p:nvPicPr>
        <p:blipFill>
          <a:blip r:embed="rId2"/>
          <a:stretch>
            <a:fillRect/>
          </a:stretch>
        </p:blipFill>
        <p:spPr>
          <a:xfrm>
            <a:off x="0" y="689112"/>
            <a:ext cx="12192000" cy="6132089"/>
          </a:xfrm>
          <a:prstGeom prst="rect">
            <a:avLst/>
          </a:prstGeom>
        </p:spPr>
      </p:pic>
    </p:spTree>
    <p:extLst>
      <p:ext uri="{BB962C8B-B14F-4D97-AF65-F5344CB8AC3E}">
        <p14:creationId xmlns:p14="http://schemas.microsoft.com/office/powerpoint/2010/main" xmlns="" val="38729116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629F61-1A52-480D-A9C6-862AE8EE14E0}"/>
              </a:ext>
            </a:extLst>
          </p:cNvPr>
          <p:cNvSpPr>
            <a:spLocks noGrp="1"/>
          </p:cNvSpPr>
          <p:nvPr>
            <p:ph type="title"/>
          </p:nvPr>
        </p:nvSpPr>
        <p:spPr>
          <a:xfrm>
            <a:off x="838200" y="-323988"/>
            <a:ext cx="10515600" cy="1325563"/>
          </a:xfrm>
        </p:spPr>
        <p:txBody>
          <a:bodyPr/>
          <a:lstStyle/>
          <a:p>
            <a:pPr algn="ctr"/>
            <a:r>
              <a:rPr lang="en-US" b="1" dirty="0"/>
              <a:t>ADMIN VIEW TRAIN BOOKINGS</a:t>
            </a:r>
            <a:endParaRPr lang="en-IN" b="1" dirty="0"/>
          </a:p>
        </p:txBody>
      </p:sp>
      <p:pic>
        <p:nvPicPr>
          <p:cNvPr id="4" name="Picture 3">
            <a:extLst>
              <a:ext uri="{FF2B5EF4-FFF2-40B4-BE49-F238E27FC236}">
                <a16:creationId xmlns:a16="http://schemas.microsoft.com/office/drawing/2014/main" xmlns="" id="{46B37BEC-F66F-46CF-8644-68F2A31610DE}"/>
              </a:ext>
            </a:extLst>
          </p:cNvPr>
          <p:cNvPicPr>
            <a:picLocks noChangeAspect="1"/>
          </p:cNvPicPr>
          <p:nvPr/>
        </p:nvPicPr>
        <p:blipFill>
          <a:blip r:embed="rId2"/>
          <a:stretch>
            <a:fillRect/>
          </a:stretch>
        </p:blipFill>
        <p:spPr>
          <a:xfrm>
            <a:off x="838201" y="1000125"/>
            <a:ext cx="10515600" cy="5857875"/>
          </a:xfrm>
          <a:prstGeom prst="rect">
            <a:avLst/>
          </a:prstGeom>
        </p:spPr>
      </p:pic>
    </p:spTree>
    <p:extLst>
      <p:ext uri="{BB962C8B-B14F-4D97-AF65-F5344CB8AC3E}">
        <p14:creationId xmlns:p14="http://schemas.microsoft.com/office/powerpoint/2010/main" xmlns="" val="3536885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89A945-93B8-4EA5-9359-43BBF7C4CCA0}"/>
              </a:ext>
            </a:extLst>
          </p:cNvPr>
          <p:cNvSpPr>
            <a:spLocks noGrp="1"/>
          </p:cNvSpPr>
          <p:nvPr>
            <p:ph type="title"/>
          </p:nvPr>
        </p:nvSpPr>
        <p:spPr>
          <a:xfrm>
            <a:off x="838200" y="-111953"/>
            <a:ext cx="10515600" cy="1325563"/>
          </a:xfrm>
        </p:spPr>
        <p:txBody>
          <a:bodyPr/>
          <a:lstStyle/>
          <a:p>
            <a:pPr algn="ctr"/>
            <a:r>
              <a:rPr lang="en-IN" dirty="0"/>
              <a:t>ADMIN UPDATE PAGE(ABOUT US) THROUGH DATABASE</a:t>
            </a:r>
          </a:p>
        </p:txBody>
      </p:sp>
      <p:pic>
        <p:nvPicPr>
          <p:cNvPr id="4" name="Picture 3">
            <a:extLst>
              <a:ext uri="{FF2B5EF4-FFF2-40B4-BE49-F238E27FC236}">
                <a16:creationId xmlns:a16="http://schemas.microsoft.com/office/drawing/2014/main" xmlns="" id="{60729AB0-D55F-4A3C-8363-2A29F1ABB9D0}"/>
              </a:ext>
            </a:extLst>
          </p:cNvPr>
          <p:cNvPicPr>
            <a:picLocks noChangeAspect="1"/>
          </p:cNvPicPr>
          <p:nvPr/>
        </p:nvPicPr>
        <p:blipFill>
          <a:blip r:embed="rId2"/>
          <a:stretch>
            <a:fillRect/>
          </a:stretch>
        </p:blipFill>
        <p:spPr>
          <a:xfrm>
            <a:off x="442912" y="1213610"/>
            <a:ext cx="11306175" cy="5226947"/>
          </a:xfrm>
          <a:prstGeom prst="rect">
            <a:avLst/>
          </a:prstGeom>
        </p:spPr>
      </p:pic>
    </p:spTree>
    <p:extLst>
      <p:ext uri="{BB962C8B-B14F-4D97-AF65-F5344CB8AC3E}">
        <p14:creationId xmlns:p14="http://schemas.microsoft.com/office/powerpoint/2010/main" xmlns="" val="189727011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0492"/>
            <a:ext cx="10515600" cy="1325563"/>
          </a:xfrm>
        </p:spPr>
        <p:txBody>
          <a:bodyPr/>
          <a:lstStyle/>
          <a:p>
            <a:pPr algn="ctr"/>
            <a:r>
              <a:rPr lang="en-US" b="1" dirty="0"/>
              <a:t>ABOUT US</a:t>
            </a:r>
          </a:p>
        </p:txBody>
      </p:sp>
      <p:pic>
        <p:nvPicPr>
          <p:cNvPr id="4" name="Picture 3">
            <a:extLst>
              <a:ext uri="{FF2B5EF4-FFF2-40B4-BE49-F238E27FC236}">
                <a16:creationId xmlns:a16="http://schemas.microsoft.com/office/drawing/2014/main" xmlns="" id="{286E9837-36DE-428C-AF85-7B8511B6A51E}"/>
              </a:ext>
            </a:extLst>
          </p:cNvPr>
          <p:cNvPicPr>
            <a:picLocks noChangeAspect="1"/>
          </p:cNvPicPr>
          <p:nvPr/>
        </p:nvPicPr>
        <p:blipFill>
          <a:blip r:embed="rId2"/>
          <a:stretch>
            <a:fillRect/>
          </a:stretch>
        </p:blipFill>
        <p:spPr>
          <a:xfrm>
            <a:off x="0" y="975071"/>
            <a:ext cx="12192000" cy="5862419"/>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CONTACT US</a:t>
            </a:r>
          </a:p>
        </p:txBody>
      </p:sp>
      <p:pic>
        <p:nvPicPr>
          <p:cNvPr id="39938" name="Picture 2"/>
          <p:cNvPicPr>
            <a:picLocks noChangeAspect="1" noChangeArrowheads="1"/>
          </p:cNvPicPr>
          <p:nvPr/>
        </p:nvPicPr>
        <p:blipFill>
          <a:blip r:embed="rId2"/>
          <a:srcRect/>
          <a:stretch>
            <a:fillRect/>
          </a:stretch>
        </p:blipFill>
        <p:spPr bwMode="auto">
          <a:xfrm>
            <a:off x="834887" y="1470991"/>
            <a:ext cx="10628244" cy="5155096"/>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3162FC1-E849-4E73-B156-FA0C06B79070}"/>
              </a:ext>
            </a:extLst>
          </p:cNvPr>
          <p:cNvSpPr>
            <a:spLocks noGrp="1"/>
          </p:cNvSpPr>
          <p:nvPr>
            <p:ph type="title"/>
          </p:nvPr>
        </p:nvSpPr>
        <p:spPr>
          <a:xfrm>
            <a:off x="838200" y="-253853"/>
            <a:ext cx="10515600" cy="1325563"/>
          </a:xfrm>
        </p:spPr>
        <p:txBody>
          <a:bodyPr/>
          <a:lstStyle/>
          <a:p>
            <a:pPr algn="ctr"/>
            <a:r>
              <a:rPr lang="en-IN" b="1" dirty="0"/>
              <a:t>CONCLUSION</a:t>
            </a:r>
          </a:p>
        </p:txBody>
      </p:sp>
      <p:sp>
        <p:nvSpPr>
          <p:cNvPr id="3" name="Content Placeholder 2">
            <a:extLst>
              <a:ext uri="{FF2B5EF4-FFF2-40B4-BE49-F238E27FC236}">
                <a16:creationId xmlns:a16="http://schemas.microsoft.com/office/drawing/2014/main" xmlns="" id="{1F0B7A6B-6790-4DF7-B93C-A875F1571379}"/>
              </a:ext>
            </a:extLst>
          </p:cNvPr>
          <p:cNvSpPr>
            <a:spLocks noGrp="1"/>
          </p:cNvSpPr>
          <p:nvPr>
            <p:ph idx="1"/>
          </p:nvPr>
        </p:nvSpPr>
        <p:spPr>
          <a:xfrm>
            <a:off x="0" y="759654"/>
            <a:ext cx="12192000" cy="6098345"/>
          </a:xfrm>
        </p:spPr>
        <p:txBody>
          <a:bodyPr>
            <a:normAutofit/>
          </a:bodyPr>
          <a:lstStyle/>
          <a:p>
            <a:pPr marL="342900" marR="915670" lvl="0" indent="-342900" algn="just">
              <a:lnSpc>
                <a:spcPct val="147000"/>
              </a:lnSpc>
              <a:spcAft>
                <a:spcPts val="70"/>
              </a:spcAft>
              <a:buFont typeface="Wingdings" panose="05000000000000000000" pitchFamily="2" charset="2"/>
              <a:buChar char=""/>
              <a:tabLst>
                <a:tab pos="266700" algn="l"/>
              </a:tabLst>
            </a:pPr>
            <a:r>
              <a:rPr lang="en-US" sz="2400" dirty="0">
                <a:solidFill>
                  <a:srgbClr val="000000"/>
                </a:solidFill>
                <a:effectLst/>
                <a:latin typeface="Times New Roman" panose="02020603050405020304" pitchFamily="18" charset="0"/>
                <a:ea typeface="Times New Roman" panose="02020603050405020304" pitchFamily="18" charset="0"/>
              </a:rPr>
              <a:t>This website provides a computerized version of online tour booking for people</a:t>
            </a:r>
            <a:endParaRPr lang="en-IN" sz="2400" dirty="0">
              <a:effectLst/>
              <a:latin typeface="Times New Roman" panose="02020603050405020304" pitchFamily="18" charset="0"/>
              <a:ea typeface="Times New Roman" panose="02020603050405020304" pitchFamily="18" charset="0"/>
            </a:endParaRPr>
          </a:p>
          <a:p>
            <a:pPr marL="342900" marR="915670" lvl="0" indent="-342900" algn="just">
              <a:lnSpc>
                <a:spcPct val="147000"/>
              </a:lnSpc>
              <a:spcAft>
                <a:spcPts val="70"/>
              </a:spcAft>
              <a:buFont typeface="Wingdings" panose="05000000000000000000" pitchFamily="2" charset="2"/>
              <a:buChar char=""/>
              <a:tabLst>
                <a:tab pos="266700" algn="l"/>
              </a:tabLst>
            </a:pPr>
            <a:r>
              <a:rPr lang="en-US" sz="2400" dirty="0">
                <a:effectLst/>
                <a:latin typeface="Times New Roman" panose="02020603050405020304" pitchFamily="18" charset="0"/>
                <a:ea typeface="Times New Roman" panose="02020603050405020304" pitchFamily="18" charset="0"/>
              </a:rPr>
              <a:t>It makes the entire process online where customer can book their dream location online through online mode(staycation).</a:t>
            </a:r>
            <a:endParaRPr lang="en-IN" sz="2400" dirty="0">
              <a:effectLst/>
              <a:latin typeface="Times New Roman" panose="02020603050405020304" pitchFamily="18" charset="0"/>
              <a:ea typeface="Times New Roman" panose="02020603050405020304" pitchFamily="18" charset="0"/>
            </a:endParaRPr>
          </a:p>
          <a:p>
            <a:pPr marL="342900" marR="915670" lvl="0" indent="-342900" algn="just">
              <a:lnSpc>
                <a:spcPct val="147000"/>
              </a:lnSpc>
              <a:spcAft>
                <a:spcPts val="70"/>
              </a:spcAft>
              <a:buFont typeface="Wingdings" panose="05000000000000000000" pitchFamily="2" charset="2"/>
              <a:buChar char=""/>
              <a:tabLst>
                <a:tab pos="266700" algn="l"/>
              </a:tabLst>
            </a:pPr>
            <a:r>
              <a:rPr lang="en-US" sz="2400" dirty="0">
                <a:effectLst/>
                <a:latin typeface="Times New Roman" panose="02020603050405020304" pitchFamily="18" charset="0"/>
                <a:ea typeface="Times New Roman" panose="02020603050405020304" pitchFamily="18" charset="0"/>
              </a:rPr>
              <a:t>After booking user can also raise an issue about any technical inconvenience, then after admin receives it , sees it and replies back to the customer.</a:t>
            </a:r>
            <a:endParaRPr lang="en-IN" sz="2400" dirty="0">
              <a:effectLst/>
              <a:latin typeface="Times New Roman" panose="02020603050405020304" pitchFamily="18" charset="0"/>
              <a:ea typeface="Times New Roman" panose="02020603050405020304" pitchFamily="18" charset="0"/>
            </a:endParaRPr>
          </a:p>
          <a:p>
            <a:pPr marL="342900" marR="915670" lvl="0" indent="-342900" algn="just">
              <a:lnSpc>
                <a:spcPct val="151000"/>
              </a:lnSpc>
              <a:spcAft>
                <a:spcPts val="70"/>
              </a:spcAft>
              <a:buFont typeface="Wingdings" panose="05000000000000000000" pitchFamily="2" charset="2"/>
              <a:buChar char=""/>
              <a:tabLst>
                <a:tab pos="266700" algn="l"/>
              </a:tabLst>
            </a:pPr>
            <a:r>
              <a:rPr lang="en-US" sz="2400" dirty="0">
                <a:solidFill>
                  <a:srgbClr val="000000"/>
                </a:solidFill>
                <a:effectLst/>
                <a:latin typeface="Times New Roman" panose="02020603050405020304" pitchFamily="18" charset="0"/>
                <a:ea typeface="Arial" panose="020B0604020202020204" pitchFamily="34" charset="0"/>
              </a:rPr>
              <a:t>From a proper analysis of positive points and constraints on the component, it can be safely concluded that the product is a highly efficient GUI based component. </a:t>
            </a:r>
            <a:endParaRPr lang="en-IN" sz="2400" dirty="0">
              <a:effectLst/>
              <a:latin typeface="Times New Roman" panose="02020603050405020304" pitchFamily="18" charset="0"/>
              <a:ea typeface="Times New Roman" panose="02020603050405020304" pitchFamily="18" charset="0"/>
            </a:endParaRPr>
          </a:p>
          <a:p>
            <a:pPr marL="342900" marR="915670" lvl="0" indent="-342900" algn="just">
              <a:lnSpc>
                <a:spcPct val="151000"/>
              </a:lnSpc>
              <a:spcAft>
                <a:spcPts val="70"/>
              </a:spcAft>
              <a:buFont typeface="Wingdings" panose="05000000000000000000" pitchFamily="2" charset="2"/>
              <a:buChar char=""/>
              <a:tabLst>
                <a:tab pos="266700" algn="l"/>
              </a:tabLst>
            </a:pPr>
            <a:r>
              <a:rPr lang="en-US" sz="2400" dirty="0">
                <a:solidFill>
                  <a:srgbClr val="000000"/>
                </a:solidFill>
                <a:effectLst/>
                <a:latin typeface="Times New Roman" panose="02020603050405020304" pitchFamily="18" charset="0"/>
                <a:ea typeface="Arial" panose="020B0604020202020204" pitchFamily="34" charset="0"/>
              </a:rPr>
              <a:t>This application is working properly and meeting to all user requirements. This component can be easily plugged in many other systems. </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488581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9D2E91-F6DD-46E9-A40C-74B6CCF920D5}"/>
              </a:ext>
            </a:extLst>
          </p:cNvPr>
          <p:cNvSpPr>
            <a:spLocks noGrp="1"/>
          </p:cNvSpPr>
          <p:nvPr>
            <p:ph type="title"/>
          </p:nvPr>
        </p:nvSpPr>
        <p:spPr>
          <a:xfrm>
            <a:off x="711591" y="193747"/>
            <a:ext cx="10515600" cy="1325563"/>
          </a:xfrm>
        </p:spPr>
        <p:txBody>
          <a:bodyPr/>
          <a:lstStyle/>
          <a:p>
            <a:pPr algn="ctr"/>
            <a:r>
              <a:rPr lang="en-IN" b="1" dirty="0"/>
              <a:t>FUTURE ENHANCEMENT</a:t>
            </a:r>
          </a:p>
        </p:txBody>
      </p:sp>
      <p:sp>
        <p:nvSpPr>
          <p:cNvPr id="3" name="Content Placeholder 2">
            <a:extLst>
              <a:ext uri="{FF2B5EF4-FFF2-40B4-BE49-F238E27FC236}">
                <a16:creationId xmlns:a16="http://schemas.microsoft.com/office/drawing/2014/main" xmlns="" id="{4FCC353B-FB64-4119-847E-E01AE15DE92F}"/>
              </a:ext>
            </a:extLst>
          </p:cNvPr>
          <p:cNvSpPr>
            <a:spLocks noGrp="1"/>
          </p:cNvSpPr>
          <p:nvPr>
            <p:ph idx="1"/>
          </p:nvPr>
        </p:nvSpPr>
        <p:spPr>
          <a:xfrm>
            <a:off x="0" y="1519310"/>
            <a:ext cx="12192000" cy="5338689"/>
          </a:xfrm>
        </p:spPr>
        <p:txBody>
          <a:bodyPr>
            <a:normAutofit/>
          </a:bodyPr>
          <a:lstStyle/>
          <a:p>
            <a:pPr marR="915670">
              <a:lnSpc>
                <a:spcPct val="151000"/>
              </a:lnSpc>
              <a:spcAft>
                <a:spcPts val="70"/>
              </a:spcAft>
              <a:tabLst>
                <a:tab pos="266700" algn="l"/>
              </a:tabLst>
            </a:pPr>
            <a:r>
              <a:rPr lang="en-US" sz="2400" dirty="0">
                <a:effectLst/>
                <a:latin typeface="Times New Roman" panose="02020603050405020304" pitchFamily="18" charset="0"/>
                <a:ea typeface="Times New Roman" panose="02020603050405020304" pitchFamily="18" charset="0"/>
              </a:rPr>
              <a:t>There is a future scope where customer can see a detailed GUI of website with some more payment mode.</a:t>
            </a:r>
            <a:endParaRPr lang="en-IN" sz="2400" dirty="0">
              <a:effectLst/>
              <a:latin typeface="Times New Roman" panose="02020603050405020304" pitchFamily="18" charset="0"/>
              <a:ea typeface="Times New Roman" panose="02020603050405020304" pitchFamily="18" charset="0"/>
            </a:endParaRPr>
          </a:p>
          <a:p>
            <a:pPr marR="915670">
              <a:lnSpc>
                <a:spcPct val="151000"/>
              </a:lnSpc>
              <a:spcAft>
                <a:spcPts val="70"/>
              </a:spcAft>
              <a:tabLst>
                <a:tab pos="266700" algn="l"/>
              </a:tabLst>
            </a:pPr>
            <a:r>
              <a:rPr lang="en-US" sz="2400" dirty="0">
                <a:effectLst/>
                <a:latin typeface="Times New Roman" panose="02020603050405020304" pitchFamily="18" charset="0"/>
                <a:ea typeface="Times New Roman" panose="02020603050405020304" pitchFamily="18" charset="0"/>
              </a:rPr>
              <a:t>And we are also planning to introduce EMI systems for our customers.</a:t>
            </a:r>
            <a:endParaRPr lang="en-IN" sz="2400" dirty="0">
              <a:effectLst/>
              <a:latin typeface="Times New Roman" panose="02020603050405020304" pitchFamily="18" charset="0"/>
              <a:ea typeface="Times New Roman" panose="02020603050405020304" pitchFamily="18" charset="0"/>
            </a:endParaRPr>
          </a:p>
          <a:p>
            <a:pPr marR="915670">
              <a:lnSpc>
                <a:spcPct val="151000"/>
              </a:lnSpc>
              <a:spcAft>
                <a:spcPts val="70"/>
              </a:spcAft>
              <a:tabLst>
                <a:tab pos="266700" algn="l"/>
              </a:tabLst>
            </a:pPr>
            <a:r>
              <a:rPr lang="en-US" sz="2400" dirty="0">
                <a:effectLst/>
                <a:latin typeface="Times New Roman" panose="02020603050405020304" pitchFamily="18" charset="0"/>
                <a:ea typeface="Times New Roman" panose="02020603050405020304" pitchFamily="18" charset="0"/>
              </a:rPr>
              <a:t>A feature of live chat(24/7) can be added for technical issue </a:t>
            </a:r>
            <a:r>
              <a:rPr lang="en-US" sz="2400" dirty="0">
                <a:solidFill>
                  <a:srgbClr val="000000"/>
                </a:solidFill>
                <a:effectLst/>
                <a:latin typeface="Times New Roman" panose="02020603050405020304" pitchFamily="18" charset="0"/>
                <a:ea typeface="Times New Roman" panose="02020603050405020304" pitchFamily="18" charset="0"/>
              </a:rPr>
              <a:t>thus making it more interactive more user friendly and  project which fulfills each users need in the best way possible.</a:t>
            </a:r>
          </a:p>
          <a:p>
            <a:pPr marR="915670">
              <a:lnSpc>
                <a:spcPct val="151000"/>
              </a:lnSpc>
              <a:spcAft>
                <a:spcPts val="70"/>
              </a:spcAft>
              <a:tabLst>
                <a:tab pos="266700" algn="l"/>
              </a:tabLst>
            </a:pPr>
            <a:r>
              <a:rPr lang="en-US" sz="2400" dirty="0">
                <a:solidFill>
                  <a:srgbClr val="000000"/>
                </a:solidFill>
                <a:effectLst/>
                <a:latin typeface="Times New Roman" panose="02020603050405020304" pitchFamily="18" charset="0"/>
                <a:ea typeface="Times New Roman" panose="02020603050405020304" pitchFamily="18" charset="0"/>
              </a:rPr>
              <a:t>We will be focusing more on tour packages.</a:t>
            </a:r>
            <a:endParaRPr lang="en-IN" sz="2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xmlns="" val="21332448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D801A4-189C-43A8-8D43-366326AD0E97}"/>
              </a:ext>
            </a:extLst>
          </p:cNvPr>
          <p:cNvSpPr>
            <a:spLocks noGrp="1"/>
          </p:cNvSpPr>
          <p:nvPr>
            <p:ph type="title"/>
          </p:nvPr>
        </p:nvSpPr>
        <p:spPr>
          <a:xfrm>
            <a:off x="838200" y="18255"/>
            <a:ext cx="10515600" cy="1325563"/>
          </a:xfrm>
        </p:spPr>
        <p:txBody>
          <a:bodyPr/>
          <a:lstStyle/>
          <a:p>
            <a:pPr algn="ctr"/>
            <a:r>
              <a:rPr lang="en-IN" b="1" dirty="0"/>
              <a:t>REFERENCES</a:t>
            </a:r>
          </a:p>
        </p:txBody>
      </p:sp>
      <p:sp>
        <p:nvSpPr>
          <p:cNvPr id="3" name="Content Placeholder 2">
            <a:extLst>
              <a:ext uri="{FF2B5EF4-FFF2-40B4-BE49-F238E27FC236}">
                <a16:creationId xmlns:a16="http://schemas.microsoft.com/office/drawing/2014/main" xmlns="" id="{CA324D52-7421-463B-8FF2-AC92E3A4CCF5}"/>
              </a:ext>
            </a:extLst>
          </p:cNvPr>
          <p:cNvSpPr>
            <a:spLocks noGrp="1"/>
          </p:cNvSpPr>
          <p:nvPr>
            <p:ph idx="1"/>
          </p:nvPr>
        </p:nvSpPr>
        <p:spPr>
          <a:xfrm>
            <a:off x="1" y="1343818"/>
            <a:ext cx="12070080" cy="5338336"/>
          </a:xfrm>
        </p:spPr>
        <p:txBody>
          <a:bodyPr>
            <a:normAutofit/>
          </a:bodyPr>
          <a:lstStyle/>
          <a:p>
            <a:pPr lvl="0"/>
            <a:r>
              <a:rPr lang="en-US" sz="4000" b="1" i="1" dirty="0"/>
              <a:t>Book</a:t>
            </a:r>
            <a:r>
              <a:rPr lang="en-US" sz="4000" i="1" dirty="0"/>
              <a:t>:</a:t>
            </a:r>
            <a:endParaRPr lang="en-US" sz="4000" dirty="0"/>
          </a:p>
          <a:p>
            <a:pPr lvl="1"/>
            <a:r>
              <a:rPr lang="en-IN" sz="3600" i="1" dirty="0"/>
              <a:t>PHP &amp; MYSQL</a:t>
            </a:r>
            <a:endParaRPr lang="en-US" sz="3600" dirty="0"/>
          </a:p>
          <a:p>
            <a:pPr lvl="1"/>
            <a:r>
              <a:rPr lang="en-IN" sz="3600" i="1" dirty="0"/>
              <a:t>PHP Solution</a:t>
            </a:r>
            <a:endParaRPr lang="en-US" sz="3600" dirty="0"/>
          </a:p>
          <a:p>
            <a:pPr lvl="1"/>
            <a:r>
              <a:rPr lang="en-IN" sz="3600" i="1" dirty="0"/>
              <a:t>Programming PHP</a:t>
            </a:r>
            <a:endParaRPr lang="en-US" sz="3600" dirty="0"/>
          </a:p>
          <a:p>
            <a:pPr>
              <a:buNone/>
            </a:pPr>
            <a:endParaRPr lang="en-US" sz="4000" dirty="0"/>
          </a:p>
          <a:p>
            <a:pPr lvl="0"/>
            <a:r>
              <a:rPr lang="en-US" sz="4000" b="1" i="1" dirty="0"/>
              <a:t>Website:		</a:t>
            </a:r>
            <a:endParaRPr lang="en-US" sz="4000" b="1" dirty="0"/>
          </a:p>
          <a:p>
            <a:pPr lvl="1"/>
            <a:r>
              <a:rPr lang="en-IN" sz="3600" dirty="0"/>
              <a:t>www.gurukul.com</a:t>
            </a:r>
            <a:endParaRPr lang="en-US" sz="3600" dirty="0"/>
          </a:p>
          <a:p>
            <a:pPr lvl="1"/>
            <a:r>
              <a:rPr lang="en-IN" sz="3600" dirty="0"/>
              <a:t>www.w3schools.com</a:t>
            </a:r>
            <a:endParaRPr lang="en-US" sz="3600" dirty="0"/>
          </a:p>
          <a:p>
            <a:pPr lvl="1"/>
            <a:r>
              <a:rPr lang="en-IN" sz="3600" dirty="0"/>
              <a:t>www.tutorialspoint.com</a:t>
            </a:r>
            <a:endParaRPr lang="en-US" sz="3600" dirty="0"/>
          </a:p>
        </p:txBody>
      </p:sp>
    </p:spTree>
    <p:extLst>
      <p:ext uri="{BB962C8B-B14F-4D97-AF65-F5344CB8AC3E}">
        <p14:creationId xmlns:p14="http://schemas.microsoft.com/office/powerpoint/2010/main" xmlns="" val="333010817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algn="ctr">
              <a:buNone/>
            </a:pPr>
            <a:r>
              <a:rPr lang="en-US" sz="7200" b="1" dirty="0"/>
              <a:t>THANK YOU</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9BD202-0D1A-4BBC-A52C-03AA64A32925}"/>
              </a:ext>
            </a:extLst>
          </p:cNvPr>
          <p:cNvSpPr>
            <a:spLocks noGrp="1"/>
          </p:cNvSpPr>
          <p:nvPr>
            <p:ph type="title"/>
          </p:nvPr>
        </p:nvSpPr>
        <p:spPr/>
        <p:txBody>
          <a:bodyPr/>
          <a:lstStyle/>
          <a:p>
            <a:pPr algn="ctr"/>
            <a:r>
              <a:rPr lang="en-IN" b="1" dirty="0"/>
              <a:t>ADMIN</a:t>
            </a:r>
          </a:p>
        </p:txBody>
      </p:sp>
      <p:sp>
        <p:nvSpPr>
          <p:cNvPr id="3" name="Content Placeholder 2">
            <a:extLst>
              <a:ext uri="{FF2B5EF4-FFF2-40B4-BE49-F238E27FC236}">
                <a16:creationId xmlns:a16="http://schemas.microsoft.com/office/drawing/2014/main" xmlns="" id="{8CBDAD47-1F0B-4C27-9405-A921D7C8885A}"/>
              </a:ext>
            </a:extLst>
          </p:cNvPr>
          <p:cNvSpPr>
            <a:spLocks noGrp="1"/>
          </p:cNvSpPr>
          <p:nvPr>
            <p:ph sz="half" idx="1"/>
          </p:nvPr>
        </p:nvSpPr>
        <p:spPr>
          <a:xfrm>
            <a:off x="838200" y="1825624"/>
            <a:ext cx="5181600" cy="4893227"/>
          </a:xfrm>
        </p:spPr>
        <p:txBody>
          <a:bodyPr>
            <a:normAutofit/>
          </a:bodyPr>
          <a:lstStyle/>
          <a:p>
            <a:r>
              <a:rPr lang="en-US" sz="2400" b="1" dirty="0">
                <a:effectLst/>
                <a:latin typeface="Times New Roman" panose="02020603050405020304" pitchFamily="18" charset="0"/>
                <a:ea typeface="Times New Roman" panose="02020603050405020304" pitchFamily="18" charset="0"/>
              </a:rPr>
              <a:t>Login:</a:t>
            </a:r>
            <a:endParaRPr lang="en-IN" sz="2400" b="1" dirty="0">
              <a:effectLst/>
              <a:latin typeface="Times New Roman" panose="02020603050405020304" pitchFamily="18" charset="0"/>
              <a:ea typeface="Times New Roman" panose="02020603050405020304" pitchFamily="18" charset="0"/>
            </a:endParaRPr>
          </a:p>
          <a:p>
            <a:pPr marL="0" indent="0">
              <a:buNone/>
            </a:pPr>
            <a:r>
              <a:rPr lang="en-IN" sz="2000" dirty="0">
                <a:latin typeface="Times New Roman" panose="02020603050405020304" pitchFamily="18" charset="0"/>
                <a:ea typeface="Times New Roman" panose="02020603050405020304" pitchFamily="18" charset="0"/>
              </a:rPr>
              <a:t>Admin can login</a:t>
            </a:r>
          </a:p>
          <a:p>
            <a:r>
              <a:rPr lang="en-US" sz="2400" b="1" dirty="0">
                <a:effectLst/>
                <a:latin typeface="Times New Roman" panose="02020603050405020304" pitchFamily="18" charset="0"/>
                <a:ea typeface="Times New Roman" panose="02020603050405020304" pitchFamily="18" charset="0"/>
              </a:rPr>
              <a:t>Manage Category:-</a:t>
            </a:r>
          </a:p>
          <a:p>
            <a:pPr marL="0" indent="0">
              <a:buNone/>
            </a:pPr>
            <a:r>
              <a:rPr lang="en-US" sz="2000" dirty="0">
                <a:effectLst/>
                <a:latin typeface="Times New Roman" panose="02020603050405020304" pitchFamily="18" charset="0"/>
                <a:ea typeface="Times New Roman" panose="02020603050405020304" pitchFamily="18" charset="0"/>
              </a:rPr>
              <a:t>Admin can manage category</a:t>
            </a:r>
          </a:p>
          <a:p>
            <a:r>
              <a:rPr lang="en-US" sz="2400" b="1" dirty="0">
                <a:effectLst/>
                <a:latin typeface="Times New Roman" panose="02020603050405020304" pitchFamily="18" charset="0"/>
                <a:ea typeface="Times New Roman" panose="02020603050405020304" pitchFamily="18" charset="0"/>
              </a:rPr>
              <a:t>Manage package details</a:t>
            </a:r>
            <a:endParaRPr lang="en-US" sz="2400" b="1" dirty="0">
              <a:latin typeface="Times New Roman" panose="02020603050405020304" pitchFamily="18" charset="0"/>
              <a:ea typeface="Times New Roman" panose="02020603050405020304" pitchFamily="18" charset="0"/>
            </a:endParaRPr>
          </a:p>
          <a:p>
            <a:pPr marL="0" indent="0">
              <a:buNone/>
            </a:pPr>
            <a:r>
              <a:rPr lang="en-US" sz="2000" dirty="0">
                <a:effectLst/>
                <a:latin typeface="Times New Roman" panose="02020603050405020304" pitchFamily="18" charset="0"/>
                <a:ea typeface="Times New Roman" panose="02020603050405020304" pitchFamily="18" charset="0"/>
              </a:rPr>
              <a:t>Admin can manage packages detail.</a:t>
            </a:r>
            <a:endParaRPr lang="en-IN" sz="2000" dirty="0">
              <a:effectLst/>
              <a:latin typeface="Times New Roman" panose="02020603050405020304" pitchFamily="18" charset="0"/>
              <a:ea typeface="Times New Roman" panose="02020603050405020304" pitchFamily="18" charset="0"/>
            </a:endParaRPr>
          </a:p>
          <a:p>
            <a:r>
              <a:rPr lang="en-US" sz="2400" b="1" dirty="0">
                <a:effectLst/>
                <a:latin typeface="Times New Roman" panose="02020603050405020304" pitchFamily="18" charset="0"/>
                <a:ea typeface="Times New Roman" panose="02020603050405020304" pitchFamily="18" charset="0"/>
              </a:rPr>
              <a:t>Manage Booking</a:t>
            </a:r>
          </a:p>
          <a:p>
            <a:pPr marL="0" indent="0">
              <a:buNone/>
            </a:pPr>
            <a:r>
              <a:rPr lang="en-US" sz="2000" dirty="0">
                <a:effectLst/>
                <a:latin typeface="Times New Roman" panose="02020603050405020304" pitchFamily="18" charset="0"/>
                <a:ea typeface="Times New Roman" panose="02020603050405020304" pitchFamily="18" charset="0"/>
              </a:rPr>
              <a:t>Admin can manage the booking of several places.</a:t>
            </a:r>
            <a:endParaRPr lang="en-IN" sz="2000" dirty="0">
              <a:effectLst/>
              <a:latin typeface="Times New Roman" panose="02020603050405020304" pitchFamily="18" charset="0"/>
              <a:ea typeface="Times New Roman" panose="02020603050405020304" pitchFamily="18" charset="0"/>
            </a:endParaRPr>
          </a:p>
          <a:p>
            <a:r>
              <a:rPr lang="en-US" sz="2400" b="1" dirty="0">
                <a:effectLst/>
                <a:latin typeface="Times New Roman" panose="02020603050405020304" pitchFamily="18" charset="0"/>
                <a:ea typeface="Times New Roman" panose="02020603050405020304" pitchFamily="18" charset="0"/>
              </a:rPr>
              <a:t>View New Bookings</a:t>
            </a:r>
          </a:p>
          <a:p>
            <a:pPr marL="0" indent="0">
              <a:buNone/>
            </a:pPr>
            <a:r>
              <a:rPr lang="en-US" sz="2000" dirty="0">
                <a:effectLst/>
                <a:latin typeface="Times New Roman" panose="02020603050405020304" pitchFamily="18" charset="0"/>
                <a:ea typeface="Times New Roman" panose="02020603050405020304" pitchFamily="18" charset="0"/>
              </a:rPr>
              <a:t> Admin can view the New bookings done by the customers.</a:t>
            </a:r>
            <a:endParaRPr lang="en-IN" sz="1800" dirty="0">
              <a:effectLst/>
              <a:latin typeface="Times New Roman" panose="02020603050405020304" pitchFamily="18" charset="0"/>
              <a:ea typeface="Times New Roman" panose="02020603050405020304" pitchFamily="18" charset="0"/>
            </a:endParaRPr>
          </a:p>
          <a:p>
            <a:endParaRPr lang="en-IN" sz="1400" dirty="0">
              <a:latin typeface="Times New Roman" panose="02020603050405020304" pitchFamily="18" charset="0"/>
              <a:ea typeface="Times New Roman" panose="02020603050405020304" pitchFamily="18" charset="0"/>
            </a:endParaRPr>
          </a:p>
        </p:txBody>
      </p:sp>
      <p:sp>
        <p:nvSpPr>
          <p:cNvPr id="4" name="Content Placeholder 3">
            <a:extLst>
              <a:ext uri="{FF2B5EF4-FFF2-40B4-BE49-F238E27FC236}">
                <a16:creationId xmlns:a16="http://schemas.microsoft.com/office/drawing/2014/main" xmlns="" id="{A0286E0C-653F-4AA3-A8CD-389603BF9247}"/>
              </a:ext>
            </a:extLst>
          </p:cNvPr>
          <p:cNvSpPr>
            <a:spLocks noGrp="1"/>
          </p:cNvSpPr>
          <p:nvPr>
            <p:ph sz="half" idx="2"/>
          </p:nvPr>
        </p:nvSpPr>
        <p:spPr/>
        <p:txBody>
          <a:bodyPr>
            <a:normAutofit/>
          </a:bodyPr>
          <a:lstStyle/>
          <a:p>
            <a:r>
              <a:rPr lang="en-IN" sz="2400" b="1" dirty="0">
                <a:latin typeface="Times New Roman" panose="02020603050405020304" pitchFamily="18" charset="0"/>
                <a:cs typeface="Times New Roman" panose="02020603050405020304" pitchFamily="18" charset="0"/>
              </a:rPr>
              <a:t>Manage Users</a:t>
            </a:r>
          </a:p>
          <a:p>
            <a:pPr marL="0" indent="0">
              <a:buNone/>
            </a:pPr>
            <a:r>
              <a:rPr lang="en-IN" sz="2000" dirty="0">
                <a:latin typeface="Times New Roman" panose="02020603050405020304" pitchFamily="18" charset="0"/>
                <a:cs typeface="Times New Roman" panose="02020603050405020304" pitchFamily="18" charset="0"/>
              </a:rPr>
              <a:t>Admin can manage users</a:t>
            </a:r>
          </a:p>
          <a:p>
            <a:r>
              <a:rPr lang="en-IN" sz="2400" b="1" dirty="0">
                <a:latin typeface="Times New Roman" panose="02020603050405020304" pitchFamily="18" charset="0"/>
                <a:cs typeface="Times New Roman" panose="02020603050405020304" pitchFamily="18" charset="0"/>
              </a:rPr>
              <a:t>Manage pages</a:t>
            </a:r>
          </a:p>
          <a:p>
            <a:pPr marL="0" indent="0">
              <a:buNone/>
            </a:pPr>
            <a:r>
              <a:rPr lang="en-IN" sz="2000" dirty="0">
                <a:latin typeface="Times New Roman" panose="02020603050405020304" pitchFamily="18" charset="0"/>
                <a:cs typeface="Times New Roman" panose="02020603050405020304" pitchFamily="18" charset="0"/>
              </a:rPr>
              <a:t>Admin can change content of the pages</a:t>
            </a:r>
          </a:p>
        </p:txBody>
      </p:sp>
    </p:spTree>
    <p:extLst>
      <p:ext uri="{BB962C8B-B14F-4D97-AF65-F5344CB8AC3E}">
        <p14:creationId xmlns:p14="http://schemas.microsoft.com/office/powerpoint/2010/main" xmlns="" val="33664317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1753</TotalTime>
  <Words>907</Words>
  <Application>Microsoft Office PowerPoint</Application>
  <PresentationFormat>Custom</PresentationFormat>
  <Paragraphs>181</Paragraphs>
  <Slides>88</Slides>
  <Notes>0</Notes>
  <HiddenSlides>0</HiddenSlides>
  <MMClips>0</MMClips>
  <ScaleCrop>false</ScaleCrop>
  <HeadingPairs>
    <vt:vector size="4" baseType="variant">
      <vt:variant>
        <vt:lpstr>Theme</vt:lpstr>
      </vt:variant>
      <vt:variant>
        <vt:i4>1</vt:i4>
      </vt:variant>
      <vt:variant>
        <vt:lpstr>Slide Titles</vt:lpstr>
      </vt:variant>
      <vt:variant>
        <vt:i4>88</vt:i4>
      </vt:variant>
    </vt:vector>
  </HeadingPairs>
  <TitlesOfParts>
    <vt:vector size="89" baseType="lpstr">
      <vt:lpstr>Office Theme</vt:lpstr>
      <vt:lpstr>Slide 1</vt:lpstr>
      <vt:lpstr>INTRODUCTION</vt:lpstr>
      <vt:lpstr>PROJECT GOAL</vt:lpstr>
      <vt:lpstr>OBJECTIVE</vt:lpstr>
      <vt:lpstr>SCOPE OF PROJECT</vt:lpstr>
      <vt:lpstr>SYSTEM ENVIRONMENT</vt:lpstr>
      <vt:lpstr>Slide 7</vt:lpstr>
      <vt:lpstr>SYSTEM REQUIREMENT ANALYSIS</vt:lpstr>
      <vt:lpstr>ADMIN</vt:lpstr>
      <vt:lpstr>CUSTOMER</vt:lpstr>
      <vt:lpstr>SYSTEM FLOW DIAGRAM</vt:lpstr>
      <vt:lpstr>ZERO LEVEL DFD</vt:lpstr>
      <vt:lpstr>FIRST LEVEL DFD</vt:lpstr>
      <vt:lpstr>ER DIAGRAM</vt:lpstr>
      <vt:lpstr>DATA DICTIONARY</vt:lpstr>
      <vt:lpstr>Slide 16</vt:lpstr>
      <vt:lpstr>Slide 17</vt:lpstr>
      <vt:lpstr>Slide 18</vt:lpstr>
      <vt:lpstr>Slide 19</vt:lpstr>
      <vt:lpstr>Slide 20</vt:lpstr>
      <vt:lpstr>Slide 21</vt:lpstr>
      <vt:lpstr>Slide 22</vt:lpstr>
      <vt:lpstr>Slide 23</vt:lpstr>
      <vt:lpstr>Slide 24</vt:lpstr>
      <vt:lpstr>HOMEPAGE</vt:lpstr>
      <vt:lpstr>USER REGISTRATION</vt:lpstr>
      <vt:lpstr>USER ENCRYPTED PASSWORD SYSTEM</vt:lpstr>
      <vt:lpstr>USER LOGIN</vt:lpstr>
      <vt:lpstr>TRAIN BOOKING</vt:lpstr>
      <vt:lpstr>TRAIN BOOKING PROCESS</vt:lpstr>
      <vt:lpstr>TRAIN AVAILABILITY</vt:lpstr>
      <vt:lpstr>CONFIRM TRAIN BOOKING PROCESS</vt:lpstr>
      <vt:lpstr>PASSENGERS DETAILS</vt:lpstr>
      <vt:lpstr>PAYMENT PROCESS</vt:lpstr>
      <vt:lpstr>E-TICKET OF TRAIN BOOKING</vt:lpstr>
      <vt:lpstr>FLIGHT BOOKING</vt:lpstr>
      <vt:lpstr>FLIGHT BOOKING PROCESS</vt:lpstr>
      <vt:lpstr>FLIGHTS AVAILABILITY</vt:lpstr>
      <vt:lpstr>CONFIRM BOOKING OF FLIGHT</vt:lpstr>
      <vt:lpstr>PASSENGERS DETAILS DURING BOOKING</vt:lpstr>
      <vt:lpstr>PAYMENT PROCESS</vt:lpstr>
      <vt:lpstr>E-TICKET OF FLIGHT BOOKING</vt:lpstr>
      <vt:lpstr>HOTEL BOOKING</vt:lpstr>
      <vt:lpstr>BOOKING HOTELS</vt:lpstr>
      <vt:lpstr>HOTELS AVAILABILITY AS PER SELECTED DESTINATION</vt:lpstr>
      <vt:lpstr>HOTEL DETAILS</vt:lpstr>
      <vt:lpstr>CONFIRM BOOKING PROCESS</vt:lpstr>
      <vt:lpstr>PAYMENT PROCESS</vt:lpstr>
      <vt:lpstr>BOOKING RECEIPT</vt:lpstr>
      <vt:lpstr>PACKAGE LIST</vt:lpstr>
      <vt:lpstr>SELECTED PACKAGE DETAILS</vt:lpstr>
      <vt:lpstr>AVAILABILITY OF HOTELS WITH PACKAGES</vt:lpstr>
      <vt:lpstr>SELECTION OF HOTEL WITH PACKAGE</vt:lpstr>
      <vt:lpstr>PAYMENT PROCESS</vt:lpstr>
      <vt:lpstr>BOOKING RECEIPT</vt:lpstr>
      <vt:lpstr>DASHBOARD PROFILE</vt:lpstr>
      <vt:lpstr>MY BOOKINGS</vt:lpstr>
      <vt:lpstr>MY E-TICKETS(FLIGHT TICKETS)</vt:lpstr>
      <vt:lpstr>MY E-TICKETS(FLIGHT TICKETS)</vt:lpstr>
      <vt:lpstr>CANCEL TICKET</vt:lpstr>
      <vt:lpstr>ACCOUNT STATS</vt:lpstr>
      <vt:lpstr>ADMIN LOGIN</vt:lpstr>
      <vt:lpstr>ADMIN DASHBOARD</vt:lpstr>
      <vt:lpstr>ADMIN ADD USERS</vt:lpstr>
      <vt:lpstr>ADMIN UPDATE/DELETE/SEARCH USER</vt:lpstr>
      <vt:lpstr>ADMIN VIEW USERS</vt:lpstr>
      <vt:lpstr>ADMIN ADD PACKAGES</vt:lpstr>
      <vt:lpstr>ADMIN VIEW PACKAGES</vt:lpstr>
      <vt:lpstr>ADMIN PACKAGE BOOKINGS</vt:lpstr>
      <vt:lpstr>ADMIN ADD HOTELS</vt:lpstr>
      <vt:lpstr>ADMIN UPDATE/DELETE/SEARCH HOTELS</vt:lpstr>
      <vt:lpstr>ADMIN VIEW HOTELS</vt:lpstr>
      <vt:lpstr>ADMIN VIEW HOTEL BOOKINGS</vt:lpstr>
      <vt:lpstr>ADMIN ADD FLIGHTS</vt:lpstr>
      <vt:lpstr>ADMIN UPDATE/DELETE/SEARCH FLIGHTS</vt:lpstr>
      <vt:lpstr>ADMIN VIEW FLIGHTS</vt:lpstr>
      <vt:lpstr>ADMIN VIEW FLIGHTS BOOKINGS</vt:lpstr>
      <vt:lpstr>ADMIN ADD TRAINS</vt:lpstr>
      <vt:lpstr>ADMIN UPDATE/DELETE/SEARCH TRAINS</vt:lpstr>
      <vt:lpstr>ADMIN VIEW TRAINS</vt:lpstr>
      <vt:lpstr>ADMIN VIEW TRAIN BOOKINGS</vt:lpstr>
      <vt:lpstr>ADMIN UPDATE PAGE(ABOUT US) THROUGH DATABASE</vt:lpstr>
      <vt:lpstr>ABOUT US</vt:lpstr>
      <vt:lpstr>CONTACT US</vt:lpstr>
      <vt:lpstr>CONCLUSION</vt:lpstr>
      <vt:lpstr>FUTURE ENHANCEMENT</vt:lpstr>
      <vt:lpstr>REFERENCES</vt:lpstr>
      <vt:lpstr>Slide 88</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dc:creator>
  <cp:lastModifiedBy>DELL</cp:lastModifiedBy>
  <cp:revision>75</cp:revision>
  <dcterms:created xsi:type="dcterms:W3CDTF">2022-04-08T19:32:16Z</dcterms:created>
  <dcterms:modified xsi:type="dcterms:W3CDTF">2022-04-22T02:28:34Z</dcterms:modified>
</cp:coreProperties>
</file>